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0"/>
  </p:notesMasterIdLst>
  <p:sldIdLst>
    <p:sldId id="256" r:id="rId2"/>
    <p:sldId id="257" r:id="rId3"/>
    <p:sldId id="260" r:id="rId4"/>
    <p:sldId id="261" r:id="rId5"/>
    <p:sldId id="262" r:id="rId6"/>
    <p:sldId id="263" r:id="rId7"/>
    <p:sldId id="265" r:id="rId8"/>
    <p:sldId id="280" r:id="rId9"/>
    <p:sldId id="264" r:id="rId10"/>
    <p:sldId id="267" r:id="rId11"/>
    <p:sldId id="274" r:id="rId12"/>
    <p:sldId id="270" r:id="rId13"/>
    <p:sldId id="283" r:id="rId14"/>
    <p:sldId id="281" r:id="rId15"/>
    <p:sldId id="282" r:id="rId16"/>
    <p:sldId id="273" r:id="rId17"/>
    <p:sldId id="284" r:id="rId18"/>
    <p:sldId id="277" r:id="rId19"/>
  </p:sldIdLst>
  <p:sldSz cx="9144000" cy="5143500" type="screen16x9"/>
  <p:notesSz cx="6858000" cy="9144000"/>
  <p:embeddedFontLst>
    <p:embeddedFont>
      <p:font typeface="Muli" panose="020B0604020202020204" charset="0"/>
      <p:regular r:id="rId21"/>
      <p:italic r:id="rId22"/>
    </p:embeddedFont>
    <p:embeddedFont>
      <p:font typeface="Nixie One" panose="020B0604020202020204" charset="0"/>
      <p:regular r:id="rId23"/>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142A5-E451-4FA8-8485-008D221F62C8}">
  <a:tblStyle styleId="{C53142A5-E451-4FA8-8485-008D221F62C8}"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6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3309521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Shape 1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05" name="Shape 14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59670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38" name="Shape 15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4546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Shape 16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0" name="Shape 1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8766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Shape 15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7" name="Shape 15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39923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Shape 1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7" name="Shape 1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40747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Shape 1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7" name="Shape 1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79054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Shape 1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7" name="Shape 1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6537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Shape 16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4" name="Shape 16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97865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Shape 16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4" name="Shape 16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24346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Shape 1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46" name="Shape 16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58363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Shape 1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0" name="Shape 14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0250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Shape 1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1" name="Shape 14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58282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Shape 1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7" name="Shape 14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73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Shape 15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2" name="Shape 15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99849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Shape 1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9" name="Shape 15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2956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Shape 1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4" name="Shape 15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86358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Shape 1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9" name="Shape 15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1079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Shape 1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7" name="Shape 15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7681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1400175" y="1991825"/>
            <a:ext cx="6343500" cy="1159799"/>
          </a:xfrm>
          <a:prstGeom prst="rect">
            <a:avLst/>
          </a:prstGeom>
        </p:spPr>
        <p:txBody>
          <a:bodyPr lIns="91425" tIns="91425" rIns="91425" bIns="91425" anchor="ctr"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grpSp>
        <p:nvGrpSpPr>
          <p:cNvPr id="9" name="Shape 9"/>
          <p:cNvGrpSpPr/>
          <p:nvPr/>
        </p:nvGrpSpPr>
        <p:grpSpPr>
          <a:xfrm rot="10800000" flipH="1">
            <a:off x="3692751" y="38248"/>
            <a:ext cx="1758132" cy="1523096"/>
            <a:chOff x="4088875" y="1431100"/>
            <a:chExt cx="3293000" cy="2852775"/>
          </a:xfrm>
        </p:grpSpPr>
        <p:sp>
          <p:nvSpPr>
            <p:cNvPr id="10" name="Shape 1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1" name="Shape 1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2" name="Shape 1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3" name="Shape 1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4" name="Shape 1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5" name="Shape 1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6" name="Shape 1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7" name="Shape 1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8" name="Shape 1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9" name="Shape 1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20" name="Shape 2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21" name="Shape 2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22" name="Shape 2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23" name="Shape 2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24" name="Shape 2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25" name="Shape 2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26" name="Shape 2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27" name="Shape 2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28" name="Shape 2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29" name="Shape 2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30" name="Shape 3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31" name="Shape 3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32" name="Shape 3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33" name="Shape 3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34" name="Shape 3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35" name="Shape 3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36" name="Shape 3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37" name="Shape 3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38" name="Shape 3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39" name="Shape 3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40" name="Shape 4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41" name="Shape 4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42" name="Shape 4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43" name="Shape 4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44" name="Shape 4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45" name="Shape 4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46" name="Shape 4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47" name="Shape 4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48" name="Shape 4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49" name="Shape 4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50" name="Shape 5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51" name="Shape 5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52" name="Shape 5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53" name="Shape 5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54" name="Shape 5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55" name="Shape 5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56" name="Shape 5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57" name="Shape 57"/>
          <p:cNvSpPr/>
          <p:nvPr/>
        </p:nvSpPr>
        <p:spPr>
          <a:xfrm rot="10800000" flipH="1">
            <a:off x="2809875" y="-172875"/>
            <a:ext cx="1111499"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8" name="Shape 58"/>
          <p:cNvSpPr/>
          <p:nvPr/>
        </p:nvSpPr>
        <p:spPr>
          <a:xfrm rot="10800000" flipH="1">
            <a:off x="3602723" y="1360109"/>
            <a:ext cx="493799" cy="4274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59" name="Shape 59"/>
          <p:cNvSpPr/>
          <p:nvPr/>
        </p:nvSpPr>
        <p:spPr>
          <a:xfrm rot="10800000" flipH="1">
            <a:off x="5278914" y="855278"/>
            <a:ext cx="944700" cy="818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60" name="Shape 60"/>
          <p:cNvSpPr/>
          <p:nvPr/>
        </p:nvSpPr>
        <p:spPr>
          <a:xfrm rot="10800000" flipH="1">
            <a:off x="5365798" y="352324"/>
            <a:ext cx="493799" cy="4271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grpSp>
        <p:nvGrpSpPr>
          <p:cNvPr id="61" name="Shape 61"/>
          <p:cNvGrpSpPr/>
          <p:nvPr/>
        </p:nvGrpSpPr>
        <p:grpSpPr>
          <a:xfrm>
            <a:off x="5549153" y="1029780"/>
            <a:ext cx="404640" cy="374058"/>
            <a:chOff x="5975075" y="2327500"/>
            <a:chExt cx="420100" cy="388350"/>
          </a:xfrm>
        </p:grpSpPr>
        <p:sp>
          <p:nvSpPr>
            <p:cNvPr id="62" name="Shape 62"/>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3" name="Shape 63"/>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64" name="Shape 64"/>
          <p:cNvSpPr/>
          <p:nvPr/>
        </p:nvSpPr>
        <p:spPr>
          <a:xfrm>
            <a:off x="3253021" y="113273"/>
            <a:ext cx="225084" cy="38996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grpSp>
        <p:nvGrpSpPr>
          <p:cNvPr id="65" name="Shape 65"/>
          <p:cNvGrpSpPr/>
          <p:nvPr/>
        </p:nvGrpSpPr>
        <p:grpSpPr>
          <a:xfrm>
            <a:off x="4380525" y="515192"/>
            <a:ext cx="382958" cy="607110"/>
            <a:chOff x="6718575" y="2318625"/>
            <a:chExt cx="256950" cy="407375"/>
          </a:xfrm>
        </p:grpSpPr>
        <p:sp>
          <p:nvSpPr>
            <p:cNvPr id="66" name="Shape 66"/>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 name="Shape 67"/>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68"/>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 name="Shape 69"/>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0" name="Shape 7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71"/>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2" name="Shape 72"/>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3" name="Shape 73"/>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74" name="Shape 74"/>
          <p:cNvGrpSpPr/>
          <p:nvPr/>
        </p:nvGrpSpPr>
        <p:grpSpPr>
          <a:xfrm>
            <a:off x="3199463" y="902958"/>
            <a:ext cx="395017" cy="403296"/>
            <a:chOff x="3951850" y="2985350"/>
            <a:chExt cx="407950" cy="416500"/>
          </a:xfrm>
        </p:grpSpPr>
        <p:sp>
          <p:nvSpPr>
            <p:cNvPr id="75" name="Shape 75"/>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6" name="Shape 76"/>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7" name="Shape 77"/>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8" name="Shape 78"/>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79" name="Shape 79"/>
          <p:cNvGrpSpPr/>
          <p:nvPr/>
        </p:nvGrpSpPr>
        <p:grpSpPr>
          <a:xfrm rot="10800000" flipH="1">
            <a:off x="3920311" y="3981675"/>
            <a:ext cx="1303376" cy="1127987"/>
            <a:chOff x="238125" y="1431100"/>
            <a:chExt cx="3296350" cy="2852775"/>
          </a:xfrm>
        </p:grpSpPr>
        <p:sp>
          <p:nvSpPr>
            <p:cNvPr id="80" name="Shape 80"/>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81" name="Shape 81"/>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82" name="Shape 82"/>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83" name="Shape 83"/>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84" name="Shape 84"/>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85" name="Shape 85"/>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86" name="Shape 86"/>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87" name="Shape 87"/>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88" name="Shape 88"/>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89" name="Shape 89"/>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90" name="Shape 90"/>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91" name="Shape 91"/>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92" name="Shape 92"/>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93" name="Shape 93"/>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94" name="Shape 94"/>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95" name="Shape 95"/>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96" name="Shape 96"/>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97" name="Shape 97"/>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98" name="Shape 98"/>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99" name="Shape 99"/>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00" name="Shape 100"/>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01" name="Shape 101"/>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02" name="Shape 102"/>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03" name="Shape 103"/>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04" name="Shape 104"/>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05" name="Shape 105"/>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06" name="Shape 106"/>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07" name="Shape 107"/>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08" name="Shape 108"/>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09" name="Shape 109"/>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10" name="Shape 110"/>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11" name="Shape 111"/>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12" name="Shape 112"/>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13" name="Shape 113"/>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14" name="Shape 114"/>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15" name="Shape 115"/>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16" name="Shape 116"/>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17" name="Shape 117"/>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18" name="Shape 118"/>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19" name="Shape 119"/>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20" name="Shape 120"/>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21" name="Shape 121"/>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22" name="Shape 122"/>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23" name="Shape 123"/>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24" name="Shape 124"/>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25" name="Shape 125"/>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26" name="Shape 126"/>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27" name="Shape 127"/>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28" name="Shape 128"/>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29" name="Shape 129"/>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30" name="Shape 130"/>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31" name="Shape 131"/>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32" name="Shape 132"/>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33" name="Shape 133"/>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34" name="Shape 134"/>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35" name="Shape 135"/>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36" name="Shape 136"/>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37" name="Shape 137"/>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38" name="Shape 138"/>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39" name="Shape 139"/>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40" name="Shape 140"/>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41" name="Shape 141"/>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42" name="Shape 142"/>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43" name="Shape 143"/>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44" name="Shape 144"/>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45" name="Shape 145"/>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46" name="Shape 146"/>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47" name="Shape 147"/>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48" name="Shape 148"/>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49" name="Shape 149"/>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50" name="Shape 150"/>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51" name="Shape 151"/>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52" name="Shape 152"/>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53" name="Shape 153"/>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54" name="Shape 154"/>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55" name="Shape 155"/>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56" name="Shape 156"/>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57" name="Shape 157"/>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58" name="Shape 158"/>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59" name="Shape 159"/>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60" name="Shape 160"/>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61" name="Shape 161"/>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62" name="Shape 162"/>
          <p:cNvSpPr/>
          <p:nvPr/>
        </p:nvSpPr>
        <p:spPr>
          <a:xfrm rot="10800000" flipH="1">
            <a:off x="5010533" y="4576647"/>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3" name="Shape 163"/>
          <p:cNvSpPr/>
          <p:nvPr/>
        </p:nvSpPr>
        <p:spPr>
          <a:xfrm rot="10800000" flipH="1">
            <a:off x="5133679" y="4056450"/>
            <a:ext cx="540000" cy="467399"/>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a:spcBef>
                <a:spcPts val="0"/>
              </a:spcBef>
              <a:buNone/>
            </a:pPr>
            <a:endParaRPr/>
          </a:p>
        </p:txBody>
      </p:sp>
      <p:sp>
        <p:nvSpPr>
          <p:cNvPr id="164" name="Shape 164"/>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165" name="Shape 165"/>
          <p:cNvSpPr/>
          <p:nvPr/>
        </p:nvSpPr>
        <p:spPr>
          <a:xfrm rot="10800000" flipH="1">
            <a:off x="3530384" y="4576661"/>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6" name="Shape 166"/>
          <p:cNvSpPr/>
          <p:nvPr/>
        </p:nvSpPr>
        <p:spPr>
          <a:xfrm>
            <a:off x="5370704" y="4867760"/>
            <a:ext cx="312502"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nvGrpSpPr>
          <p:cNvPr id="167" name="Shape 167"/>
          <p:cNvGrpSpPr/>
          <p:nvPr/>
        </p:nvGrpSpPr>
        <p:grpSpPr>
          <a:xfrm>
            <a:off x="5772008" y="4056440"/>
            <a:ext cx="573942" cy="550550"/>
            <a:chOff x="5241175" y="4959100"/>
            <a:chExt cx="539775" cy="517775"/>
          </a:xfrm>
        </p:grpSpPr>
        <p:sp>
          <p:nvSpPr>
            <p:cNvPr id="168" name="Shape 168"/>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69" name="Shape 169"/>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70" name="Shape 170"/>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71" name="Shape 171"/>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72" name="Shape 172"/>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73" name="Shape 173"/>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174" name="Shape 174"/>
          <p:cNvSpPr/>
          <p:nvPr/>
        </p:nvSpPr>
        <p:spPr>
          <a:xfrm>
            <a:off x="3429208" y="3904791"/>
            <a:ext cx="377838" cy="34368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1732700" y="1735600"/>
            <a:ext cx="4944300" cy="6453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15" name="Shape 515"/>
          <p:cNvSpPr txBox="1">
            <a:spLocks noGrp="1"/>
          </p:cNvSpPr>
          <p:nvPr>
            <p:ph type="body" idx="1"/>
          </p:nvPr>
        </p:nvSpPr>
        <p:spPr>
          <a:xfrm>
            <a:off x="1732700" y="2255124"/>
            <a:ext cx="4944300" cy="1659900"/>
          </a:xfrm>
          <a:prstGeom prst="rect">
            <a:avLst/>
          </a:prstGeom>
        </p:spPr>
        <p:txBody>
          <a:bodyPr lIns="91425" tIns="91425" rIns="91425" bIns="91425" anchor="t" anchorCtr="0"/>
          <a:lstStyle>
            <a:lvl1pPr>
              <a:spcBef>
                <a:spcPts val="0"/>
              </a:spcBef>
              <a:buFont typeface="Muli"/>
              <a:defRPr>
                <a:latin typeface="Muli"/>
                <a:ea typeface="Muli"/>
                <a:cs typeface="Muli"/>
                <a:sym typeface="Muli"/>
              </a:defRPr>
            </a:lvl1pPr>
            <a:lvl2pPr>
              <a:spcBef>
                <a:spcPts val="0"/>
              </a:spcBef>
              <a:buFont typeface="Muli"/>
              <a:defRPr>
                <a:latin typeface="Muli"/>
                <a:ea typeface="Muli"/>
                <a:cs typeface="Muli"/>
                <a:sym typeface="Muli"/>
              </a:defRPr>
            </a:lvl2pPr>
            <a:lvl3pPr>
              <a:spcBef>
                <a:spcPts val="0"/>
              </a:spcBef>
              <a:buFont typeface="Muli"/>
              <a:defRPr>
                <a:latin typeface="Muli"/>
                <a:ea typeface="Muli"/>
                <a:cs typeface="Muli"/>
                <a:sym typeface="Muli"/>
              </a:defRPr>
            </a:lvl3pPr>
            <a:lvl4pPr>
              <a:spcBef>
                <a:spcPts val="0"/>
              </a:spcBef>
              <a:buFont typeface="Muli"/>
              <a:defRPr>
                <a:latin typeface="Muli"/>
                <a:ea typeface="Muli"/>
                <a:cs typeface="Muli"/>
                <a:sym typeface="Muli"/>
              </a:defRPr>
            </a:lvl4pPr>
            <a:lvl5pPr>
              <a:spcBef>
                <a:spcPts val="0"/>
              </a:spcBef>
              <a:buFont typeface="Muli"/>
              <a:defRPr>
                <a:latin typeface="Muli"/>
                <a:ea typeface="Muli"/>
                <a:cs typeface="Muli"/>
                <a:sym typeface="Muli"/>
              </a:defRPr>
            </a:lvl5pPr>
            <a:lvl6pPr>
              <a:spcBef>
                <a:spcPts val="0"/>
              </a:spcBef>
              <a:buFont typeface="Muli"/>
              <a:defRPr>
                <a:latin typeface="Muli"/>
                <a:ea typeface="Muli"/>
                <a:cs typeface="Muli"/>
                <a:sym typeface="Muli"/>
              </a:defRPr>
            </a:lvl6pPr>
            <a:lvl7pPr>
              <a:spcBef>
                <a:spcPts val="0"/>
              </a:spcBef>
              <a:buFont typeface="Muli"/>
              <a:defRPr>
                <a:latin typeface="Muli"/>
                <a:ea typeface="Muli"/>
                <a:cs typeface="Muli"/>
                <a:sym typeface="Muli"/>
              </a:defRPr>
            </a:lvl7pPr>
            <a:lvl8pPr>
              <a:spcBef>
                <a:spcPts val="0"/>
              </a:spcBef>
              <a:buFont typeface="Muli"/>
              <a:defRPr>
                <a:latin typeface="Muli"/>
                <a:ea typeface="Muli"/>
                <a:cs typeface="Muli"/>
                <a:sym typeface="Muli"/>
              </a:defRPr>
            </a:lvl8pPr>
            <a:lvl9pPr>
              <a:spcBef>
                <a:spcPts val="0"/>
              </a:spcBef>
              <a:buFont typeface="Muli"/>
              <a:defRPr>
                <a:latin typeface="Muli"/>
                <a:ea typeface="Muli"/>
                <a:cs typeface="Muli"/>
                <a:sym typeface="Muli"/>
              </a:defRPr>
            </a:lvl9pPr>
          </a:lstStyle>
          <a:p>
            <a:endParaRPr/>
          </a:p>
        </p:txBody>
      </p:sp>
      <p:grpSp>
        <p:nvGrpSpPr>
          <p:cNvPr id="516" name="Shape 516"/>
          <p:cNvGrpSpPr/>
          <p:nvPr/>
        </p:nvGrpSpPr>
        <p:grpSpPr>
          <a:xfrm rot="10800000" flipH="1">
            <a:off x="411206" y="245768"/>
            <a:ext cx="1322798" cy="1145959"/>
            <a:chOff x="4088875" y="1431100"/>
            <a:chExt cx="3293000" cy="2852775"/>
          </a:xfrm>
        </p:grpSpPr>
        <p:sp>
          <p:nvSpPr>
            <p:cNvPr id="517" name="Shape 517"/>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518" name="Shape 518"/>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519" name="Shape 519"/>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520" name="Shape 520"/>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521" name="Shape 521"/>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522" name="Shape 522"/>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523" name="Shape 523"/>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524" name="Shape 524"/>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525" name="Shape 525"/>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526" name="Shape 526"/>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527" name="Shape 527"/>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528" name="Shape 528"/>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529" name="Shape 529"/>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530" name="Shape 530"/>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531" name="Shape 531"/>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532" name="Shape 532"/>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533" name="Shape 533"/>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534" name="Shape 534"/>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535" name="Shape 535"/>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536" name="Shape 536"/>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537" name="Shape 537"/>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538" name="Shape 538"/>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539" name="Shape 539"/>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540" name="Shape 540"/>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541" name="Shape 541"/>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542" name="Shape 542"/>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543" name="Shape 543"/>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544" name="Shape 544"/>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545" name="Shape 545"/>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546" name="Shape 546"/>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547" name="Shape 547"/>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548" name="Shape 548"/>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549" name="Shape 549"/>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550" name="Shape 550"/>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551" name="Shape 551"/>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552" name="Shape 552"/>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553" name="Shape 553"/>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554" name="Shape 554"/>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555" name="Shape 555"/>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556" name="Shape 556"/>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557" name="Shape 557"/>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558" name="Shape 558"/>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559" name="Shape 559"/>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560" name="Shape 560"/>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561" name="Shape 561"/>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562" name="Shape 562"/>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563" name="Shape 563"/>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grpSp>
        <p:nvGrpSpPr>
          <p:cNvPr id="564" name="Shape 564"/>
          <p:cNvGrpSpPr/>
          <p:nvPr/>
        </p:nvGrpSpPr>
        <p:grpSpPr>
          <a:xfrm rot="10800000" flipH="1">
            <a:off x="7663686" y="3682711"/>
            <a:ext cx="1034724" cy="895486"/>
            <a:chOff x="238125" y="1431100"/>
            <a:chExt cx="3296350" cy="2852775"/>
          </a:xfrm>
        </p:grpSpPr>
        <p:sp>
          <p:nvSpPr>
            <p:cNvPr id="565" name="Shape 565"/>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566" name="Shape 566"/>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567" name="Shape 567"/>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568" name="Shape 568"/>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569" name="Shape 569"/>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570" name="Shape 570"/>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571" name="Shape 571"/>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572" name="Shape 572"/>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573" name="Shape 573"/>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574" name="Shape 574"/>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575" name="Shape 575"/>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576" name="Shape 576"/>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577" name="Shape 577"/>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578" name="Shape 578"/>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579" name="Shape 579"/>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580" name="Shape 580"/>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581" name="Shape 581"/>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582" name="Shape 582"/>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583" name="Shape 583"/>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584" name="Shape 584"/>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585" name="Shape 585"/>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586" name="Shape 586"/>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587" name="Shape 587"/>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588" name="Shape 588"/>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589" name="Shape 589"/>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590" name="Shape 590"/>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591" name="Shape 591"/>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592" name="Shape 592"/>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593" name="Shape 593"/>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594" name="Shape 594"/>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595" name="Shape 595"/>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596" name="Shape 596"/>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597" name="Shape 597"/>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598" name="Shape 598"/>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599" name="Shape 599"/>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600" name="Shape 600"/>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601" name="Shape 601"/>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602" name="Shape 602"/>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603" name="Shape 603"/>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604" name="Shape 604"/>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605" name="Shape 605"/>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606" name="Shape 606"/>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607" name="Shape 607"/>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608" name="Shape 608"/>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609" name="Shape 609"/>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610" name="Shape 610"/>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611" name="Shape 611"/>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612" name="Shape 612"/>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613" name="Shape 613"/>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614" name="Shape 614"/>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615" name="Shape 615"/>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616" name="Shape 616"/>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617" name="Shape 617"/>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618" name="Shape 618"/>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619" name="Shape 619"/>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620" name="Shape 620"/>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621" name="Shape 621"/>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622" name="Shape 622"/>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623" name="Shape 623"/>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624" name="Shape 624"/>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625" name="Shape 625"/>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626" name="Shape 626"/>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627" name="Shape 627"/>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628" name="Shape 628"/>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629" name="Shape 629"/>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630" name="Shape 630"/>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631" name="Shape 631"/>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632" name="Shape 632"/>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633" name="Shape 633"/>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634" name="Shape 634"/>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635" name="Shape 635"/>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636" name="Shape 636"/>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637" name="Shape 637"/>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638" name="Shape 638"/>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639" name="Shape 639"/>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640" name="Shape 640"/>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641" name="Shape 641"/>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642" name="Shape 642"/>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643" name="Shape 643"/>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644" name="Shape 644"/>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645" name="Shape 645"/>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646" name="Shape 646"/>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647" name="Shape 647"/>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48" name="Shape 648"/>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649" name="Shape 649"/>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650" name="Shape 650"/>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sp>
        <p:nvSpPr>
          <p:cNvPr id="651" name="Shape 651"/>
          <p:cNvSpPr/>
          <p:nvPr/>
        </p:nvSpPr>
        <p:spPr>
          <a:xfrm rot="10800000" flipH="1">
            <a:off x="8486774" y="423077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2" name="Shape 652"/>
          <p:cNvSpPr/>
          <p:nvPr/>
        </p:nvSpPr>
        <p:spPr>
          <a:xfrm rot="10800000" flipH="1">
            <a:off x="8124824" y="461569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a:spcBef>
                <a:spcPts val="0"/>
              </a:spcBef>
              <a:buNone/>
            </a:pPr>
            <a:endParaRPr/>
          </a:p>
        </p:txBody>
      </p:sp>
      <p:sp>
        <p:nvSpPr>
          <p:cNvPr id="653" name="Shape 653"/>
          <p:cNvSpPr/>
          <p:nvPr/>
        </p:nvSpPr>
        <p:spPr>
          <a:xfrm rot="10800000" flipH="1">
            <a:off x="7821347" y="2935400"/>
            <a:ext cx="819899" cy="7097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654" name="Shape 654"/>
          <p:cNvSpPr/>
          <p:nvPr/>
        </p:nvSpPr>
        <p:spPr>
          <a:xfrm rot="10800000" flipH="1">
            <a:off x="8486775" y="3512174"/>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55" name="Shape 655"/>
          <p:cNvGrpSpPr/>
          <p:nvPr/>
        </p:nvGrpSpPr>
        <p:grpSpPr>
          <a:xfrm>
            <a:off x="1729783" y="61067"/>
            <a:ext cx="351203" cy="324660"/>
            <a:chOff x="5975075" y="2327500"/>
            <a:chExt cx="420100" cy="388350"/>
          </a:xfrm>
        </p:grpSpPr>
        <p:sp>
          <p:nvSpPr>
            <p:cNvPr id="656" name="Shape 656"/>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57" name="Shape 657"/>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658" name="Shape 658"/>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659" name="Shape 659"/>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nvGrpSpPr>
          <p:cNvPr id="660" name="Shape 660"/>
          <p:cNvGrpSpPr/>
          <p:nvPr/>
        </p:nvGrpSpPr>
        <p:grpSpPr>
          <a:xfrm>
            <a:off x="7354067" y="3426714"/>
            <a:ext cx="455624" cy="437053"/>
            <a:chOff x="5241175" y="4959100"/>
            <a:chExt cx="539775" cy="517775"/>
          </a:xfrm>
        </p:grpSpPr>
        <p:sp>
          <p:nvSpPr>
            <p:cNvPr id="661" name="Shape 661"/>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2" name="Shape 662"/>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3" name="Shape 663"/>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4" name="Shape 664"/>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5" name="Shape 665"/>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666" name="Shape 666"/>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667" name="Shape 667"/>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a:spcBef>
                <a:spcPts val="0"/>
              </a:spcBef>
              <a:buNone/>
            </a:pPr>
            <a:endParaRPr/>
          </a:p>
        </p:txBody>
      </p:sp>
      <p:grpSp>
        <p:nvGrpSpPr>
          <p:cNvPr id="668" name="Shape 668"/>
          <p:cNvGrpSpPr/>
          <p:nvPr/>
        </p:nvGrpSpPr>
        <p:grpSpPr>
          <a:xfrm>
            <a:off x="904276" y="515192"/>
            <a:ext cx="382958" cy="607110"/>
            <a:chOff x="6718575" y="2318625"/>
            <a:chExt cx="256950" cy="407375"/>
          </a:xfrm>
        </p:grpSpPr>
        <p:sp>
          <p:nvSpPr>
            <p:cNvPr id="669" name="Shape 669"/>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0" name="Shape 67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1" name="Shape 671"/>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2" name="Shape 672"/>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3" name="Shape 673"/>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4" name="Shape 674"/>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5" name="Shape 675"/>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6" name="Shape 676"/>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677" name="Shape 677"/>
          <p:cNvGrpSpPr/>
          <p:nvPr/>
        </p:nvGrpSpPr>
        <p:grpSpPr>
          <a:xfrm>
            <a:off x="335759" y="1840530"/>
            <a:ext cx="342881" cy="350068"/>
            <a:chOff x="3951850" y="2985350"/>
            <a:chExt cx="407950" cy="416500"/>
          </a:xfrm>
        </p:grpSpPr>
        <p:sp>
          <p:nvSpPr>
            <p:cNvPr id="678" name="Shape 678"/>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9" name="Shape 679"/>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0" name="Shape 680"/>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1" name="Shape 681"/>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82"/>
        <p:cNvGrpSpPr/>
        <p:nvPr/>
      </p:nvGrpSpPr>
      <p:grpSpPr>
        <a:xfrm>
          <a:off x="0" y="0"/>
          <a:ext cx="0" cy="0"/>
          <a:chOff x="0" y="0"/>
          <a:chExt cx="0" cy="0"/>
        </a:xfrm>
      </p:grpSpPr>
      <p:sp>
        <p:nvSpPr>
          <p:cNvPr id="683" name="Shape 683"/>
          <p:cNvSpPr txBox="1">
            <a:spLocks noGrp="1"/>
          </p:cNvSpPr>
          <p:nvPr>
            <p:ph type="title"/>
          </p:nvPr>
        </p:nvSpPr>
        <p:spPr>
          <a:xfrm>
            <a:off x="1732700" y="1735600"/>
            <a:ext cx="4944300" cy="6453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84" name="Shape 684"/>
          <p:cNvSpPr txBox="1">
            <a:spLocks noGrp="1"/>
          </p:cNvSpPr>
          <p:nvPr>
            <p:ph type="body" idx="1"/>
          </p:nvPr>
        </p:nvSpPr>
        <p:spPr>
          <a:xfrm>
            <a:off x="1734000" y="2414450"/>
            <a:ext cx="2667300" cy="2663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85" name="Shape 685"/>
          <p:cNvSpPr txBox="1">
            <a:spLocks noGrp="1"/>
          </p:cNvSpPr>
          <p:nvPr>
            <p:ph type="body" idx="2"/>
          </p:nvPr>
        </p:nvSpPr>
        <p:spPr>
          <a:xfrm>
            <a:off x="4562087" y="2414450"/>
            <a:ext cx="2667300" cy="2663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grpSp>
        <p:nvGrpSpPr>
          <p:cNvPr id="686" name="Shape 686"/>
          <p:cNvGrpSpPr/>
          <p:nvPr/>
        </p:nvGrpSpPr>
        <p:grpSpPr>
          <a:xfrm rot="10800000" flipH="1">
            <a:off x="411206" y="245768"/>
            <a:ext cx="1322798" cy="1145959"/>
            <a:chOff x="4088875" y="1431100"/>
            <a:chExt cx="3293000" cy="2852775"/>
          </a:xfrm>
        </p:grpSpPr>
        <p:sp>
          <p:nvSpPr>
            <p:cNvPr id="687" name="Shape 687"/>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688" name="Shape 688"/>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689" name="Shape 689"/>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690" name="Shape 690"/>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691" name="Shape 691"/>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692" name="Shape 692"/>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693" name="Shape 693"/>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694" name="Shape 694"/>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695" name="Shape 695"/>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696" name="Shape 696"/>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697" name="Shape 697"/>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698" name="Shape 698"/>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699" name="Shape 699"/>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700" name="Shape 700"/>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701" name="Shape 701"/>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702" name="Shape 702"/>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703" name="Shape 703"/>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704" name="Shape 704"/>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705" name="Shape 705"/>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706" name="Shape 706"/>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707" name="Shape 707"/>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708" name="Shape 708"/>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709" name="Shape 709"/>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710" name="Shape 710"/>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711" name="Shape 711"/>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712" name="Shape 712"/>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713" name="Shape 713"/>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714" name="Shape 714"/>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715" name="Shape 715"/>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716" name="Shape 716"/>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717" name="Shape 717"/>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718" name="Shape 718"/>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719" name="Shape 719"/>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720" name="Shape 720"/>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721" name="Shape 721"/>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722" name="Shape 722"/>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723" name="Shape 723"/>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724" name="Shape 724"/>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725" name="Shape 725"/>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726" name="Shape 726"/>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727" name="Shape 727"/>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728" name="Shape 728"/>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729" name="Shape 729"/>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730" name="Shape 730"/>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731" name="Shape 731"/>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732" name="Shape 732"/>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733" name="Shape 733"/>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734" name="Shape 734"/>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35" name="Shape 735"/>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736" name="Shape 736"/>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737" name="Shape 737"/>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grpSp>
        <p:nvGrpSpPr>
          <p:cNvPr id="738" name="Shape 738"/>
          <p:cNvGrpSpPr/>
          <p:nvPr/>
        </p:nvGrpSpPr>
        <p:grpSpPr>
          <a:xfrm>
            <a:off x="1729783" y="61067"/>
            <a:ext cx="351203" cy="324660"/>
            <a:chOff x="5975075" y="2327500"/>
            <a:chExt cx="420100" cy="388350"/>
          </a:xfrm>
        </p:grpSpPr>
        <p:sp>
          <p:nvSpPr>
            <p:cNvPr id="739" name="Shape 739"/>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740" name="Shape 740"/>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741" name="Shape 741"/>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grpSp>
        <p:nvGrpSpPr>
          <p:cNvPr id="742" name="Shape 742"/>
          <p:cNvGrpSpPr/>
          <p:nvPr/>
        </p:nvGrpSpPr>
        <p:grpSpPr>
          <a:xfrm>
            <a:off x="904276" y="515192"/>
            <a:ext cx="382958" cy="607110"/>
            <a:chOff x="6718575" y="2318625"/>
            <a:chExt cx="256950" cy="407375"/>
          </a:xfrm>
        </p:grpSpPr>
        <p:sp>
          <p:nvSpPr>
            <p:cNvPr id="743" name="Shape 74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44" name="Shape 74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45" name="Shape 74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46" name="Shape 74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47" name="Shape 74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48" name="Shape 74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49" name="Shape 74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50" name="Shape 75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751" name="Shape 751"/>
          <p:cNvGrpSpPr/>
          <p:nvPr/>
        </p:nvGrpSpPr>
        <p:grpSpPr>
          <a:xfrm>
            <a:off x="335759" y="1840530"/>
            <a:ext cx="342881" cy="350068"/>
            <a:chOff x="3951850" y="2985350"/>
            <a:chExt cx="407950" cy="416500"/>
          </a:xfrm>
        </p:grpSpPr>
        <p:sp>
          <p:nvSpPr>
            <p:cNvPr id="752" name="Shape 75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53" name="Shape 75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54" name="Shape 75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55" name="Shape 75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756" name="Shape 756"/>
          <p:cNvGrpSpPr/>
          <p:nvPr/>
        </p:nvGrpSpPr>
        <p:grpSpPr>
          <a:xfrm rot="10800000" flipH="1">
            <a:off x="7663686" y="3682711"/>
            <a:ext cx="1034724" cy="895486"/>
            <a:chOff x="238125" y="1431100"/>
            <a:chExt cx="3296350" cy="2852775"/>
          </a:xfrm>
        </p:grpSpPr>
        <p:sp>
          <p:nvSpPr>
            <p:cNvPr id="757" name="Shape 757"/>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758" name="Shape 758"/>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759" name="Shape 759"/>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760" name="Shape 760"/>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761" name="Shape 761"/>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762" name="Shape 762"/>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763" name="Shape 763"/>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764" name="Shape 764"/>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765" name="Shape 765"/>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766" name="Shape 766"/>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767" name="Shape 767"/>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768" name="Shape 768"/>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769" name="Shape 769"/>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770" name="Shape 770"/>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771" name="Shape 771"/>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772" name="Shape 772"/>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773" name="Shape 773"/>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774" name="Shape 774"/>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775" name="Shape 775"/>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776" name="Shape 776"/>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777" name="Shape 777"/>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778" name="Shape 778"/>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779" name="Shape 779"/>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780" name="Shape 780"/>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781" name="Shape 781"/>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782" name="Shape 782"/>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783" name="Shape 783"/>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784" name="Shape 784"/>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785" name="Shape 785"/>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786" name="Shape 786"/>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787" name="Shape 787"/>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788" name="Shape 788"/>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789" name="Shape 789"/>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790" name="Shape 790"/>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791" name="Shape 791"/>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792" name="Shape 792"/>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793" name="Shape 793"/>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794" name="Shape 794"/>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795" name="Shape 795"/>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796" name="Shape 796"/>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797" name="Shape 797"/>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798" name="Shape 798"/>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799" name="Shape 799"/>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800" name="Shape 800"/>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801" name="Shape 801"/>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802" name="Shape 802"/>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803" name="Shape 803"/>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804" name="Shape 804"/>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805" name="Shape 805"/>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806" name="Shape 806"/>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807" name="Shape 807"/>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808" name="Shape 808"/>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809" name="Shape 809"/>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810" name="Shape 810"/>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811" name="Shape 811"/>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812" name="Shape 812"/>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813" name="Shape 813"/>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814" name="Shape 814"/>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815" name="Shape 815"/>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816" name="Shape 816"/>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817" name="Shape 817"/>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818" name="Shape 818"/>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819" name="Shape 819"/>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820" name="Shape 820"/>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821" name="Shape 821"/>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822" name="Shape 822"/>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823" name="Shape 823"/>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824" name="Shape 824"/>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825" name="Shape 825"/>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826" name="Shape 826"/>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827" name="Shape 827"/>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828" name="Shape 828"/>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829" name="Shape 829"/>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830" name="Shape 830"/>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831" name="Shape 831"/>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832" name="Shape 832"/>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833" name="Shape 833"/>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834" name="Shape 834"/>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835" name="Shape 835"/>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836" name="Shape 836"/>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837" name="Shape 837"/>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838" name="Shape 838"/>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839" name="Shape 839"/>
          <p:cNvSpPr/>
          <p:nvPr/>
        </p:nvSpPr>
        <p:spPr>
          <a:xfrm rot="10800000" flipH="1">
            <a:off x="8486774" y="423077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40" name="Shape 840"/>
          <p:cNvSpPr/>
          <p:nvPr/>
        </p:nvSpPr>
        <p:spPr>
          <a:xfrm rot="10800000" flipH="1">
            <a:off x="8124824" y="461569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a:spcBef>
                <a:spcPts val="0"/>
              </a:spcBef>
              <a:buNone/>
            </a:pPr>
            <a:endParaRPr/>
          </a:p>
        </p:txBody>
      </p:sp>
      <p:sp>
        <p:nvSpPr>
          <p:cNvPr id="841" name="Shape 841"/>
          <p:cNvSpPr/>
          <p:nvPr/>
        </p:nvSpPr>
        <p:spPr>
          <a:xfrm rot="10800000" flipH="1">
            <a:off x="7821347" y="2935400"/>
            <a:ext cx="819899" cy="7097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842" name="Shape 842"/>
          <p:cNvSpPr/>
          <p:nvPr/>
        </p:nvSpPr>
        <p:spPr>
          <a:xfrm rot="10800000" flipH="1">
            <a:off x="8486775" y="3512174"/>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43" name="Shape 843"/>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nvGrpSpPr>
          <p:cNvPr id="844" name="Shape 844"/>
          <p:cNvGrpSpPr/>
          <p:nvPr/>
        </p:nvGrpSpPr>
        <p:grpSpPr>
          <a:xfrm>
            <a:off x="7354067" y="3426714"/>
            <a:ext cx="455624" cy="437053"/>
            <a:chOff x="5241175" y="4959100"/>
            <a:chExt cx="539775" cy="517775"/>
          </a:xfrm>
        </p:grpSpPr>
        <p:sp>
          <p:nvSpPr>
            <p:cNvPr id="845" name="Shape 845"/>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846" name="Shape 846"/>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847" name="Shape 847"/>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848" name="Shape 848"/>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849" name="Shape 849"/>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850" name="Shape 850"/>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851" name="Shape 851"/>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1732700" y="1735600"/>
            <a:ext cx="4944300" cy="6453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4" name="Shape 854"/>
          <p:cNvSpPr txBox="1">
            <a:spLocks noGrp="1"/>
          </p:cNvSpPr>
          <p:nvPr>
            <p:ph type="body" idx="1"/>
          </p:nvPr>
        </p:nvSpPr>
        <p:spPr>
          <a:xfrm>
            <a:off x="1732700" y="2380900"/>
            <a:ext cx="2176800" cy="25448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5" name="Shape 855"/>
          <p:cNvSpPr txBox="1">
            <a:spLocks noGrp="1"/>
          </p:cNvSpPr>
          <p:nvPr>
            <p:ph type="body" idx="2"/>
          </p:nvPr>
        </p:nvSpPr>
        <p:spPr>
          <a:xfrm>
            <a:off x="4020972" y="2380900"/>
            <a:ext cx="2176800" cy="25448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6" name="Shape 856"/>
          <p:cNvSpPr txBox="1">
            <a:spLocks noGrp="1"/>
          </p:cNvSpPr>
          <p:nvPr>
            <p:ph type="body" idx="3"/>
          </p:nvPr>
        </p:nvSpPr>
        <p:spPr>
          <a:xfrm>
            <a:off x="6309244" y="2380900"/>
            <a:ext cx="2176800" cy="25448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857" name="Shape 857"/>
          <p:cNvGrpSpPr/>
          <p:nvPr/>
        </p:nvGrpSpPr>
        <p:grpSpPr>
          <a:xfrm rot="10800000" flipH="1">
            <a:off x="411206" y="245768"/>
            <a:ext cx="1322798" cy="1145959"/>
            <a:chOff x="4088875" y="1431100"/>
            <a:chExt cx="3293000" cy="2852775"/>
          </a:xfrm>
        </p:grpSpPr>
        <p:sp>
          <p:nvSpPr>
            <p:cNvPr id="858" name="Shape 858"/>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859" name="Shape 859"/>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860" name="Shape 860"/>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861" name="Shape 861"/>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862" name="Shape 862"/>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863" name="Shape 863"/>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864" name="Shape 864"/>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865" name="Shape 865"/>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866" name="Shape 866"/>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867" name="Shape 867"/>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868" name="Shape 868"/>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869" name="Shape 869"/>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870" name="Shape 870"/>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871" name="Shape 871"/>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872" name="Shape 872"/>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873" name="Shape 873"/>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874" name="Shape 874"/>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875" name="Shape 875"/>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876" name="Shape 876"/>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877" name="Shape 877"/>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878" name="Shape 878"/>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879" name="Shape 879"/>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880" name="Shape 880"/>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881" name="Shape 881"/>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882" name="Shape 882"/>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883" name="Shape 883"/>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884" name="Shape 884"/>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885" name="Shape 885"/>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886" name="Shape 886"/>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887" name="Shape 887"/>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888" name="Shape 888"/>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889" name="Shape 889"/>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890" name="Shape 890"/>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891" name="Shape 891"/>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892" name="Shape 892"/>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893" name="Shape 893"/>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894" name="Shape 894"/>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895" name="Shape 895"/>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896" name="Shape 896"/>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897" name="Shape 897"/>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898" name="Shape 898"/>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899" name="Shape 899"/>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900" name="Shape 900"/>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901" name="Shape 901"/>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902" name="Shape 902"/>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903" name="Shape 903"/>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904" name="Shape 904"/>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905" name="Shape 905"/>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06" name="Shape 906"/>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907" name="Shape 907"/>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908" name="Shape 908"/>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grpSp>
        <p:nvGrpSpPr>
          <p:cNvPr id="909" name="Shape 909"/>
          <p:cNvGrpSpPr/>
          <p:nvPr/>
        </p:nvGrpSpPr>
        <p:grpSpPr>
          <a:xfrm>
            <a:off x="1729783" y="61067"/>
            <a:ext cx="351203" cy="324660"/>
            <a:chOff x="5975075" y="2327500"/>
            <a:chExt cx="420100" cy="388350"/>
          </a:xfrm>
        </p:grpSpPr>
        <p:sp>
          <p:nvSpPr>
            <p:cNvPr id="910" name="Shape 910"/>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911" name="Shape 911"/>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912" name="Shape 912"/>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grpSp>
        <p:nvGrpSpPr>
          <p:cNvPr id="913" name="Shape 913"/>
          <p:cNvGrpSpPr/>
          <p:nvPr/>
        </p:nvGrpSpPr>
        <p:grpSpPr>
          <a:xfrm>
            <a:off x="904276" y="515192"/>
            <a:ext cx="382958" cy="607110"/>
            <a:chOff x="6718575" y="2318625"/>
            <a:chExt cx="256950" cy="407375"/>
          </a:xfrm>
        </p:grpSpPr>
        <p:sp>
          <p:nvSpPr>
            <p:cNvPr id="914" name="Shape 91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5" name="Shape 91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6" name="Shape 91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7" name="Shape 91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8" name="Shape 91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19" name="Shape 91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0" name="Shape 92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1" name="Shape 92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922" name="Shape 922"/>
          <p:cNvGrpSpPr/>
          <p:nvPr/>
        </p:nvGrpSpPr>
        <p:grpSpPr>
          <a:xfrm>
            <a:off x="335759" y="1840530"/>
            <a:ext cx="342881" cy="350068"/>
            <a:chOff x="3951850" y="2985350"/>
            <a:chExt cx="407950" cy="416500"/>
          </a:xfrm>
        </p:grpSpPr>
        <p:sp>
          <p:nvSpPr>
            <p:cNvPr id="923" name="Shape 923"/>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4" name="Shape 924"/>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5" name="Shape 925"/>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6" name="Shape 926"/>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27"/>
        <p:cNvGrpSpPr/>
        <p:nvPr/>
      </p:nvGrpSpPr>
      <p:grpSpPr>
        <a:xfrm>
          <a:off x="0" y="0"/>
          <a:ext cx="0" cy="0"/>
          <a:chOff x="0" y="0"/>
          <a:chExt cx="0" cy="0"/>
        </a:xfrm>
      </p:grpSpPr>
      <p:sp>
        <p:nvSpPr>
          <p:cNvPr id="928" name="Shape 928"/>
          <p:cNvSpPr txBox="1">
            <a:spLocks noGrp="1"/>
          </p:cNvSpPr>
          <p:nvPr>
            <p:ph type="title"/>
          </p:nvPr>
        </p:nvSpPr>
        <p:spPr>
          <a:xfrm>
            <a:off x="1732700" y="821200"/>
            <a:ext cx="4944300" cy="6453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grpSp>
        <p:nvGrpSpPr>
          <p:cNvPr id="929" name="Shape 929"/>
          <p:cNvGrpSpPr/>
          <p:nvPr/>
        </p:nvGrpSpPr>
        <p:grpSpPr>
          <a:xfrm rot="10800000" flipH="1">
            <a:off x="411206" y="245768"/>
            <a:ext cx="1322798" cy="1145959"/>
            <a:chOff x="4088875" y="1431100"/>
            <a:chExt cx="3293000" cy="2852775"/>
          </a:xfrm>
        </p:grpSpPr>
        <p:sp>
          <p:nvSpPr>
            <p:cNvPr id="930" name="Shape 930"/>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931" name="Shape 931"/>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932" name="Shape 932"/>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933" name="Shape 933"/>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934" name="Shape 934"/>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935" name="Shape 935"/>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936" name="Shape 936"/>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937" name="Shape 937"/>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938" name="Shape 938"/>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939" name="Shape 939"/>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940" name="Shape 940"/>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941" name="Shape 941"/>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942" name="Shape 942"/>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943" name="Shape 943"/>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944" name="Shape 944"/>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945" name="Shape 945"/>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946" name="Shape 946"/>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947" name="Shape 947"/>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948" name="Shape 948"/>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949" name="Shape 949"/>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950" name="Shape 950"/>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951" name="Shape 951"/>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952" name="Shape 952"/>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953" name="Shape 953"/>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954" name="Shape 954"/>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955" name="Shape 955"/>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956" name="Shape 956"/>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957" name="Shape 957"/>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958" name="Shape 958"/>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959" name="Shape 959"/>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960" name="Shape 960"/>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961" name="Shape 961"/>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962" name="Shape 962"/>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963" name="Shape 963"/>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964" name="Shape 964"/>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965" name="Shape 965"/>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966" name="Shape 966"/>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967" name="Shape 967"/>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968" name="Shape 968"/>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969" name="Shape 969"/>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970" name="Shape 970"/>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971" name="Shape 971"/>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972" name="Shape 972"/>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973" name="Shape 973"/>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974" name="Shape 974"/>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975" name="Shape 975"/>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976" name="Shape 976"/>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977" name="Shape 977"/>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78" name="Shape 978"/>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979" name="Shape 979"/>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980" name="Shape 980"/>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grpSp>
        <p:nvGrpSpPr>
          <p:cNvPr id="981" name="Shape 981"/>
          <p:cNvGrpSpPr/>
          <p:nvPr/>
        </p:nvGrpSpPr>
        <p:grpSpPr>
          <a:xfrm>
            <a:off x="1729783" y="61067"/>
            <a:ext cx="351203" cy="324660"/>
            <a:chOff x="5975075" y="2327500"/>
            <a:chExt cx="420100" cy="388350"/>
          </a:xfrm>
        </p:grpSpPr>
        <p:sp>
          <p:nvSpPr>
            <p:cNvPr id="982" name="Shape 982"/>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983" name="Shape 983"/>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984" name="Shape 984"/>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grpSp>
        <p:nvGrpSpPr>
          <p:cNvPr id="985" name="Shape 985"/>
          <p:cNvGrpSpPr/>
          <p:nvPr/>
        </p:nvGrpSpPr>
        <p:grpSpPr>
          <a:xfrm>
            <a:off x="904276" y="515192"/>
            <a:ext cx="382958" cy="607110"/>
            <a:chOff x="6718575" y="2318625"/>
            <a:chExt cx="256950" cy="407375"/>
          </a:xfrm>
        </p:grpSpPr>
        <p:sp>
          <p:nvSpPr>
            <p:cNvPr id="986" name="Shape 986"/>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87" name="Shape 987"/>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88" name="Shape 988"/>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89" name="Shape 989"/>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90" name="Shape 99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91" name="Shape 991"/>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92" name="Shape 992"/>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93" name="Shape 993"/>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994" name="Shape 994"/>
          <p:cNvGrpSpPr/>
          <p:nvPr/>
        </p:nvGrpSpPr>
        <p:grpSpPr>
          <a:xfrm>
            <a:off x="335759" y="1840530"/>
            <a:ext cx="342881" cy="350068"/>
            <a:chOff x="3951850" y="2985350"/>
            <a:chExt cx="407950" cy="416500"/>
          </a:xfrm>
        </p:grpSpPr>
        <p:sp>
          <p:nvSpPr>
            <p:cNvPr id="995" name="Shape 995"/>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96" name="Shape 996"/>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97" name="Shape 997"/>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98" name="Shape 998"/>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999" name="Shape 999"/>
          <p:cNvGrpSpPr/>
          <p:nvPr/>
        </p:nvGrpSpPr>
        <p:grpSpPr>
          <a:xfrm rot="10800000" flipH="1">
            <a:off x="7663686" y="3682711"/>
            <a:ext cx="1034724" cy="895486"/>
            <a:chOff x="238125" y="1431100"/>
            <a:chExt cx="3296350" cy="2852775"/>
          </a:xfrm>
        </p:grpSpPr>
        <p:sp>
          <p:nvSpPr>
            <p:cNvPr id="1000" name="Shape 1000"/>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001" name="Shape 1001"/>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002" name="Shape 1002"/>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003" name="Shape 1003"/>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004" name="Shape 1004"/>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005" name="Shape 1005"/>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006" name="Shape 1006"/>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007" name="Shape 1007"/>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008" name="Shape 1008"/>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009" name="Shape 1009"/>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010" name="Shape 1010"/>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011" name="Shape 1011"/>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012" name="Shape 1012"/>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013" name="Shape 1013"/>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014" name="Shape 1014"/>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015" name="Shape 1015"/>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016" name="Shape 1016"/>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017" name="Shape 1017"/>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018" name="Shape 1018"/>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019" name="Shape 1019"/>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020" name="Shape 1020"/>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021" name="Shape 1021"/>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022" name="Shape 1022"/>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023" name="Shape 1023"/>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024" name="Shape 1024"/>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025" name="Shape 1025"/>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026" name="Shape 1026"/>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027" name="Shape 1027"/>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028" name="Shape 1028"/>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029" name="Shape 1029"/>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030" name="Shape 1030"/>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031" name="Shape 1031"/>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032" name="Shape 1032"/>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033" name="Shape 1033"/>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034" name="Shape 1034"/>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035" name="Shape 1035"/>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036" name="Shape 1036"/>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037" name="Shape 1037"/>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038" name="Shape 1038"/>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039" name="Shape 1039"/>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040" name="Shape 1040"/>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041" name="Shape 1041"/>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042" name="Shape 1042"/>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043" name="Shape 1043"/>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044" name="Shape 1044"/>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045" name="Shape 1045"/>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046" name="Shape 1046"/>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047" name="Shape 1047"/>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048" name="Shape 1048"/>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049" name="Shape 1049"/>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050" name="Shape 1050"/>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051" name="Shape 1051"/>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052" name="Shape 1052"/>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053" name="Shape 1053"/>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054" name="Shape 1054"/>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055" name="Shape 1055"/>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056" name="Shape 1056"/>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057" name="Shape 1057"/>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058" name="Shape 1058"/>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059" name="Shape 1059"/>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060" name="Shape 1060"/>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061" name="Shape 1061"/>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062" name="Shape 1062"/>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063" name="Shape 1063"/>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064" name="Shape 1064"/>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065" name="Shape 1065"/>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066" name="Shape 1066"/>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067" name="Shape 1067"/>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068" name="Shape 1068"/>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069" name="Shape 1069"/>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070" name="Shape 1070"/>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071" name="Shape 1071"/>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072" name="Shape 1072"/>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073" name="Shape 1073"/>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074" name="Shape 1074"/>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075" name="Shape 1075"/>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076" name="Shape 1076"/>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077" name="Shape 1077"/>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078" name="Shape 1078"/>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079" name="Shape 1079"/>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080" name="Shape 1080"/>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081" name="Shape 1081"/>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082" name="Shape 1082"/>
          <p:cNvSpPr/>
          <p:nvPr/>
        </p:nvSpPr>
        <p:spPr>
          <a:xfrm rot="10800000" flipH="1">
            <a:off x="8486774" y="423077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83" name="Shape 1083"/>
          <p:cNvSpPr/>
          <p:nvPr/>
        </p:nvSpPr>
        <p:spPr>
          <a:xfrm rot="10800000" flipH="1">
            <a:off x="8124824" y="461569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a:spcBef>
                <a:spcPts val="0"/>
              </a:spcBef>
              <a:buNone/>
            </a:pPr>
            <a:endParaRPr/>
          </a:p>
        </p:txBody>
      </p:sp>
      <p:sp>
        <p:nvSpPr>
          <p:cNvPr id="1084" name="Shape 1084"/>
          <p:cNvSpPr/>
          <p:nvPr/>
        </p:nvSpPr>
        <p:spPr>
          <a:xfrm rot="10800000" flipH="1">
            <a:off x="7821347" y="2935400"/>
            <a:ext cx="819899" cy="7097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1085" name="Shape 1085"/>
          <p:cNvSpPr/>
          <p:nvPr/>
        </p:nvSpPr>
        <p:spPr>
          <a:xfrm rot="10800000" flipH="1">
            <a:off x="8486775" y="3512174"/>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86" name="Shape 1086"/>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nvGrpSpPr>
          <p:cNvPr id="1087" name="Shape 1087"/>
          <p:cNvGrpSpPr/>
          <p:nvPr/>
        </p:nvGrpSpPr>
        <p:grpSpPr>
          <a:xfrm>
            <a:off x="7354067" y="3426714"/>
            <a:ext cx="455624" cy="437053"/>
            <a:chOff x="5241175" y="4959100"/>
            <a:chExt cx="539775" cy="517775"/>
          </a:xfrm>
        </p:grpSpPr>
        <p:sp>
          <p:nvSpPr>
            <p:cNvPr id="1088" name="Shape 1088"/>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089" name="Shape 1089"/>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090" name="Shape 1090"/>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091" name="Shape 1091"/>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092" name="Shape 1092"/>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093" name="Shape 1093"/>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1094" name="Shape 1094"/>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1095"/>
        <p:cNvGrpSpPr/>
        <p:nvPr/>
      </p:nvGrpSpPr>
      <p:grpSpPr>
        <a:xfrm>
          <a:off x="0" y="0"/>
          <a:ext cx="0" cy="0"/>
          <a:chOff x="0" y="0"/>
          <a:chExt cx="0" cy="0"/>
        </a:xfrm>
      </p:grpSpPr>
      <p:sp>
        <p:nvSpPr>
          <p:cNvPr id="1096" name="Shape 1096"/>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algn="ctr">
              <a:spcBef>
                <a:spcPts val="360"/>
              </a:spcBef>
              <a:buNone/>
              <a:defRPr/>
            </a:lvl1pPr>
          </a:lstStyle>
          <a:p>
            <a:endParaRPr/>
          </a:p>
        </p:txBody>
      </p:sp>
      <p:grpSp>
        <p:nvGrpSpPr>
          <p:cNvPr id="1097" name="Shape 1097"/>
          <p:cNvGrpSpPr/>
          <p:nvPr/>
        </p:nvGrpSpPr>
        <p:grpSpPr>
          <a:xfrm rot="10800000" flipH="1">
            <a:off x="411206" y="245768"/>
            <a:ext cx="1322798" cy="1145959"/>
            <a:chOff x="4088875" y="1431100"/>
            <a:chExt cx="3293000" cy="2852775"/>
          </a:xfrm>
        </p:grpSpPr>
        <p:sp>
          <p:nvSpPr>
            <p:cNvPr id="1098" name="Shape 1098"/>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099" name="Shape 1099"/>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100" name="Shape 1100"/>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101" name="Shape 1101"/>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102" name="Shape 1102"/>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103" name="Shape 1103"/>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104" name="Shape 1104"/>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105" name="Shape 1105"/>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106" name="Shape 1106"/>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107" name="Shape 1107"/>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108" name="Shape 1108"/>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109" name="Shape 1109"/>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110" name="Shape 1110"/>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111" name="Shape 1111"/>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112" name="Shape 1112"/>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113" name="Shape 1113"/>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114" name="Shape 1114"/>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115" name="Shape 1115"/>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116" name="Shape 1116"/>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117" name="Shape 1117"/>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118" name="Shape 1118"/>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119" name="Shape 1119"/>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120" name="Shape 1120"/>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121" name="Shape 1121"/>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122" name="Shape 1122"/>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123" name="Shape 1123"/>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124" name="Shape 1124"/>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125" name="Shape 1125"/>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126" name="Shape 1126"/>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127" name="Shape 1127"/>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128" name="Shape 1128"/>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129" name="Shape 1129"/>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130" name="Shape 1130"/>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131" name="Shape 1131"/>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132" name="Shape 1132"/>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133" name="Shape 1133"/>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134" name="Shape 1134"/>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135" name="Shape 1135"/>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136" name="Shape 1136"/>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137" name="Shape 1137"/>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138" name="Shape 1138"/>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139" name="Shape 1139"/>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140" name="Shape 1140"/>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141" name="Shape 1141"/>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142" name="Shape 1142"/>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143" name="Shape 1143"/>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144" name="Shape 1144"/>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145" name="Shape 1145"/>
          <p:cNvSpPr/>
          <p:nvPr/>
        </p:nvSpPr>
        <p:spPr>
          <a:xfrm rot="10800000" flipH="1">
            <a:off x="-123825" y="1058975"/>
            <a:ext cx="819899" cy="710099"/>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46" name="Shape 1146"/>
          <p:cNvSpPr/>
          <p:nvPr/>
        </p:nvSpPr>
        <p:spPr>
          <a:xfrm rot="10800000" flipH="1">
            <a:off x="638174" y="1440099"/>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1147" name="Shape 1147"/>
          <p:cNvSpPr/>
          <p:nvPr/>
        </p:nvSpPr>
        <p:spPr>
          <a:xfrm rot="10800000" flipH="1">
            <a:off x="1495424" y="-131649"/>
            <a:ext cx="819899" cy="710099"/>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1148" name="Shape 1148"/>
          <p:cNvSpPr/>
          <p:nvPr/>
        </p:nvSpPr>
        <p:spPr>
          <a:xfrm rot="10800000" flipH="1">
            <a:off x="327799" y="88924"/>
            <a:ext cx="358799"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grpSp>
        <p:nvGrpSpPr>
          <p:cNvPr id="1149" name="Shape 1149"/>
          <p:cNvGrpSpPr/>
          <p:nvPr/>
        </p:nvGrpSpPr>
        <p:grpSpPr>
          <a:xfrm>
            <a:off x="1729783" y="61067"/>
            <a:ext cx="351203" cy="324660"/>
            <a:chOff x="5975075" y="2327500"/>
            <a:chExt cx="420100" cy="388350"/>
          </a:xfrm>
        </p:grpSpPr>
        <p:sp>
          <p:nvSpPr>
            <p:cNvPr id="1150" name="Shape 1150"/>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151" name="Shape 1151"/>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1152" name="Shape 1152"/>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grpSp>
        <p:nvGrpSpPr>
          <p:cNvPr id="1153" name="Shape 1153"/>
          <p:cNvGrpSpPr/>
          <p:nvPr/>
        </p:nvGrpSpPr>
        <p:grpSpPr>
          <a:xfrm>
            <a:off x="904276" y="515192"/>
            <a:ext cx="382958" cy="607110"/>
            <a:chOff x="6718575" y="2318625"/>
            <a:chExt cx="256950" cy="407375"/>
          </a:xfrm>
        </p:grpSpPr>
        <p:sp>
          <p:nvSpPr>
            <p:cNvPr id="1154" name="Shape 115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5" name="Shape 115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6" name="Shape 115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7" name="Shape 115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8" name="Shape 115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59" name="Shape 115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60" name="Shape 116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61" name="Shape 116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1162" name="Shape 1162"/>
          <p:cNvGrpSpPr/>
          <p:nvPr/>
        </p:nvGrpSpPr>
        <p:grpSpPr>
          <a:xfrm>
            <a:off x="335759" y="1840530"/>
            <a:ext cx="342881" cy="350068"/>
            <a:chOff x="3951850" y="2985350"/>
            <a:chExt cx="407950" cy="416500"/>
          </a:xfrm>
        </p:grpSpPr>
        <p:sp>
          <p:nvSpPr>
            <p:cNvPr id="1163" name="Shape 1163"/>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64" name="Shape 1164"/>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65" name="Shape 1165"/>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66" name="Shape 1166"/>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1167" name="Shape 1167"/>
          <p:cNvGrpSpPr/>
          <p:nvPr/>
        </p:nvGrpSpPr>
        <p:grpSpPr>
          <a:xfrm rot="10800000" flipH="1">
            <a:off x="7663686" y="3682711"/>
            <a:ext cx="1034724" cy="895486"/>
            <a:chOff x="238125" y="1431100"/>
            <a:chExt cx="3296350" cy="2852775"/>
          </a:xfrm>
        </p:grpSpPr>
        <p:sp>
          <p:nvSpPr>
            <p:cNvPr id="1168" name="Shape 1168"/>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169" name="Shape 1169"/>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170" name="Shape 1170"/>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171" name="Shape 1171"/>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172" name="Shape 1172"/>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173" name="Shape 1173"/>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174" name="Shape 1174"/>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175" name="Shape 1175"/>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176" name="Shape 1176"/>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177" name="Shape 1177"/>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178" name="Shape 1178"/>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179" name="Shape 1179"/>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180" name="Shape 1180"/>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181" name="Shape 1181"/>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182" name="Shape 1182"/>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183" name="Shape 1183"/>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184" name="Shape 1184"/>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185" name="Shape 1185"/>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186" name="Shape 1186"/>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187" name="Shape 1187"/>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188" name="Shape 1188"/>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189" name="Shape 1189"/>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190" name="Shape 1190"/>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191" name="Shape 1191"/>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192" name="Shape 1192"/>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193" name="Shape 1193"/>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194" name="Shape 1194"/>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195" name="Shape 1195"/>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196" name="Shape 1196"/>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197" name="Shape 1197"/>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198" name="Shape 1198"/>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199" name="Shape 1199"/>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200" name="Shape 1200"/>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201" name="Shape 1201"/>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202" name="Shape 1202"/>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203" name="Shape 1203"/>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204" name="Shape 1204"/>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205" name="Shape 1205"/>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206" name="Shape 1206"/>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207" name="Shape 1207"/>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208" name="Shape 1208"/>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209" name="Shape 1209"/>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210" name="Shape 1210"/>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211" name="Shape 1211"/>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212" name="Shape 1212"/>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213" name="Shape 1213"/>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214" name="Shape 1214"/>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215" name="Shape 1215"/>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216" name="Shape 1216"/>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217" name="Shape 1217"/>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218" name="Shape 1218"/>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219" name="Shape 1219"/>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220" name="Shape 1220"/>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221" name="Shape 1221"/>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222" name="Shape 1222"/>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223" name="Shape 1223"/>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224" name="Shape 1224"/>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225" name="Shape 1225"/>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226" name="Shape 1226"/>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227" name="Shape 1227"/>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228" name="Shape 1228"/>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229" name="Shape 1229"/>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230" name="Shape 1230"/>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231" name="Shape 1231"/>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232" name="Shape 1232"/>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233" name="Shape 1233"/>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234" name="Shape 1234"/>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235" name="Shape 1235"/>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236" name="Shape 1236"/>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237" name="Shape 1237"/>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238" name="Shape 1238"/>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239" name="Shape 1239"/>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240" name="Shape 1240"/>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241" name="Shape 1241"/>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242" name="Shape 1242"/>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243" name="Shape 1243"/>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244" name="Shape 1244"/>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245" name="Shape 1245"/>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246" name="Shape 1246"/>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247" name="Shape 1247"/>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248" name="Shape 1248"/>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249" name="Shape 1249"/>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250" name="Shape 1250"/>
          <p:cNvSpPr/>
          <p:nvPr/>
        </p:nvSpPr>
        <p:spPr>
          <a:xfrm rot="10800000" flipH="1">
            <a:off x="8486774" y="4230775"/>
            <a:ext cx="819899" cy="710099"/>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1" name="Shape 1251"/>
          <p:cNvSpPr/>
          <p:nvPr/>
        </p:nvSpPr>
        <p:spPr>
          <a:xfrm rot="10800000" flipH="1">
            <a:off x="8124824" y="4615699"/>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a:spcBef>
                <a:spcPts val="0"/>
              </a:spcBef>
              <a:buNone/>
            </a:pPr>
            <a:endParaRPr/>
          </a:p>
        </p:txBody>
      </p:sp>
      <p:sp>
        <p:nvSpPr>
          <p:cNvPr id="1252" name="Shape 1252"/>
          <p:cNvSpPr/>
          <p:nvPr/>
        </p:nvSpPr>
        <p:spPr>
          <a:xfrm rot="10800000" flipH="1">
            <a:off x="7821347" y="2935400"/>
            <a:ext cx="819899" cy="709799"/>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1253" name="Shape 1253"/>
          <p:cNvSpPr/>
          <p:nvPr/>
        </p:nvSpPr>
        <p:spPr>
          <a:xfrm rot="10800000" flipH="1">
            <a:off x="8486775" y="3512174"/>
            <a:ext cx="358799"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4" name="Shape 1254"/>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nvGrpSpPr>
          <p:cNvPr id="1255" name="Shape 1255"/>
          <p:cNvGrpSpPr/>
          <p:nvPr/>
        </p:nvGrpSpPr>
        <p:grpSpPr>
          <a:xfrm>
            <a:off x="7354067" y="3426714"/>
            <a:ext cx="455624" cy="437053"/>
            <a:chOff x="5241175" y="4959100"/>
            <a:chExt cx="539775" cy="517775"/>
          </a:xfrm>
        </p:grpSpPr>
        <p:sp>
          <p:nvSpPr>
            <p:cNvPr id="1256" name="Shape 1256"/>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257" name="Shape 1257"/>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258" name="Shape 1258"/>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259" name="Shape 1259"/>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260" name="Shape 1260"/>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sp>
          <p:nvSpPr>
            <p:cNvPr id="1261" name="Shape 1261"/>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a:spcBef>
                  <a:spcPts val="0"/>
                </a:spcBef>
                <a:buNone/>
              </a:pPr>
              <a:endParaRPr/>
            </a:p>
          </p:txBody>
        </p:sp>
      </p:grpSp>
      <p:sp>
        <p:nvSpPr>
          <p:cNvPr id="1262" name="Shape 1262"/>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63"/>
        <p:cNvGrpSpPr/>
        <p:nvPr/>
      </p:nvGrpSpPr>
      <p:grpSpPr>
        <a:xfrm>
          <a:off x="0" y="0"/>
          <a:ext cx="0" cy="0"/>
          <a:chOff x="0" y="0"/>
          <a:chExt cx="0" cy="0"/>
        </a:xfrm>
      </p:grpSpPr>
      <p:grpSp>
        <p:nvGrpSpPr>
          <p:cNvPr id="1264" name="Shape 1264"/>
          <p:cNvGrpSpPr/>
          <p:nvPr/>
        </p:nvGrpSpPr>
        <p:grpSpPr>
          <a:xfrm rot="10800000" flipH="1">
            <a:off x="316371" y="178887"/>
            <a:ext cx="1088336" cy="942842"/>
            <a:chOff x="4088875" y="1431100"/>
            <a:chExt cx="3293000" cy="2852775"/>
          </a:xfrm>
        </p:grpSpPr>
        <p:sp>
          <p:nvSpPr>
            <p:cNvPr id="1265" name="Shape 1265"/>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266" name="Shape 1266"/>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267" name="Shape 1267"/>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268" name="Shape 1268"/>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269" name="Shape 1269"/>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270" name="Shape 1270"/>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271" name="Shape 1271"/>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272" name="Shape 1272"/>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273" name="Shape 1273"/>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274" name="Shape 1274"/>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275" name="Shape 1275"/>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276" name="Shape 1276"/>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277" name="Shape 1277"/>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278" name="Shape 1278"/>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279" name="Shape 1279"/>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280" name="Shape 1280"/>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281" name="Shape 1281"/>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282" name="Shape 1282"/>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283" name="Shape 1283"/>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284" name="Shape 1284"/>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285" name="Shape 1285"/>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286" name="Shape 1286"/>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287" name="Shape 1287"/>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288" name="Shape 1288"/>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289" name="Shape 1289"/>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290" name="Shape 1290"/>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291" name="Shape 1291"/>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292" name="Shape 1292"/>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293" name="Shape 1293"/>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294" name="Shape 1294"/>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295" name="Shape 1295"/>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296" name="Shape 1296"/>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297" name="Shape 1297"/>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298" name="Shape 1298"/>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299" name="Shape 1299"/>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300" name="Shape 1300"/>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301" name="Shape 1301"/>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302" name="Shape 1302"/>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303" name="Shape 1303"/>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304" name="Shape 1304"/>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305" name="Shape 1305"/>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306" name="Shape 1306"/>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307" name="Shape 1307"/>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308" name="Shape 1308"/>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309" name="Shape 1309"/>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310" name="Shape 1310"/>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311" name="Shape 1311"/>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312" name="Shape 1312"/>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13" name="Shape 1313"/>
          <p:cNvSpPr/>
          <p:nvPr/>
        </p:nvSpPr>
        <p:spPr>
          <a:xfrm rot="10800000" flipH="1">
            <a:off x="503115" y="1161450"/>
            <a:ext cx="352800" cy="3054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1314" name="Shape 1314"/>
          <p:cNvSpPr/>
          <p:nvPr/>
        </p:nvSpPr>
        <p:spPr>
          <a:xfrm rot="10800000" flipH="1">
            <a:off x="1208423" y="-131812"/>
            <a:ext cx="674400" cy="5844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1315" name="Shape 1315"/>
          <p:cNvSpPr/>
          <p:nvPr/>
        </p:nvSpPr>
        <p:spPr>
          <a:xfrm rot="10800000" flipH="1">
            <a:off x="247753" y="49692"/>
            <a:ext cx="295199" cy="255599"/>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a:spcBef>
                <a:spcPts val="0"/>
              </a:spcBef>
              <a:buNone/>
            </a:pPr>
            <a:endParaRPr/>
          </a:p>
        </p:txBody>
      </p:sp>
      <p:grpSp>
        <p:nvGrpSpPr>
          <p:cNvPr id="1316" name="Shape 1316"/>
          <p:cNvGrpSpPr/>
          <p:nvPr/>
        </p:nvGrpSpPr>
        <p:grpSpPr>
          <a:xfrm rot="10800000" flipH="1">
            <a:off x="8218342" y="4123089"/>
            <a:ext cx="685311" cy="593091"/>
            <a:chOff x="238125" y="1431100"/>
            <a:chExt cx="3296350" cy="2852775"/>
          </a:xfrm>
        </p:grpSpPr>
        <p:sp>
          <p:nvSpPr>
            <p:cNvPr id="1317" name="Shape 1317"/>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318" name="Shape 1318"/>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319" name="Shape 1319"/>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320" name="Shape 1320"/>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321" name="Shape 1321"/>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322" name="Shape 1322"/>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323" name="Shape 1323"/>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324" name="Shape 1324"/>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325" name="Shape 1325"/>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326" name="Shape 1326"/>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327" name="Shape 1327"/>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328" name="Shape 1328"/>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329" name="Shape 1329"/>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330" name="Shape 1330"/>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331" name="Shape 1331"/>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332" name="Shape 1332"/>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333" name="Shape 1333"/>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334" name="Shape 1334"/>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335" name="Shape 1335"/>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336" name="Shape 1336"/>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337" name="Shape 1337"/>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338" name="Shape 1338"/>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339" name="Shape 1339"/>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340" name="Shape 1340"/>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341" name="Shape 1341"/>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342" name="Shape 1342"/>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343" name="Shape 1343"/>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344" name="Shape 1344"/>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345" name="Shape 1345"/>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346" name="Shape 1346"/>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347" name="Shape 1347"/>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348" name="Shape 1348"/>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349" name="Shape 1349"/>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350" name="Shape 1350"/>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351" name="Shape 1351"/>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352" name="Shape 1352"/>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353" name="Shape 1353"/>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354" name="Shape 1354"/>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355" name="Shape 1355"/>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356" name="Shape 1356"/>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357" name="Shape 1357"/>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358" name="Shape 1358"/>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359" name="Shape 1359"/>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360" name="Shape 1360"/>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361" name="Shape 1361"/>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362" name="Shape 1362"/>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363" name="Shape 1363"/>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364" name="Shape 1364"/>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365" name="Shape 1365"/>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366" name="Shape 1366"/>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367" name="Shape 1367"/>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368" name="Shape 1368"/>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369" name="Shape 1369"/>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370" name="Shape 1370"/>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371" name="Shape 1371"/>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372" name="Shape 1372"/>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373" name="Shape 1373"/>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374" name="Shape 1374"/>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375" name="Shape 1375"/>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376" name="Shape 1376"/>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377" name="Shape 1377"/>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378" name="Shape 1378"/>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379" name="Shape 1379"/>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380" name="Shape 1380"/>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381" name="Shape 1381"/>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382" name="Shape 1382"/>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383" name="Shape 1383"/>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384" name="Shape 1384"/>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385" name="Shape 1385"/>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386" name="Shape 1386"/>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387" name="Shape 1387"/>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388" name="Shape 1388"/>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389" name="Shape 1389"/>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390" name="Shape 1390"/>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391" name="Shape 1391"/>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392" name="Shape 1392"/>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393" name="Shape 1393"/>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394" name="Shape 1394"/>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395" name="Shape 1395"/>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396" name="Shape 1396"/>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397" name="Shape 1397"/>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398" name="Shape 1398"/>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399" name="Shape 1399"/>
          <p:cNvSpPr/>
          <p:nvPr/>
        </p:nvSpPr>
        <p:spPr>
          <a:xfrm rot="10800000" flipH="1">
            <a:off x="8763567" y="4485979"/>
            <a:ext cx="542999" cy="4704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0" name="Shape 1400"/>
          <p:cNvSpPr/>
          <p:nvPr/>
        </p:nvSpPr>
        <p:spPr>
          <a:xfrm rot="10800000" flipH="1">
            <a:off x="8523810" y="4741099"/>
            <a:ext cx="284100" cy="2457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a:spcBef>
                <a:spcPts val="0"/>
              </a:spcBef>
              <a:buNone/>
            </a:pPr>
            <a:endParaRPr/>
          </a:p>
        </p:txBody>
      </p:sp>
      <p:sp>
        <p:nvSpPr>
          <p:cNvPr id="1401" name="Shape 1401"/>
          <p:cNvSpPr/>
          <p:nvPr/>
        </p:nvSpPr>
        <p:spPr>
          <a:xfrm rot="10800000" flipH="1">
            <a:off x="8322785" y="3628022"/>
            <a:ext cx="542999" cy="470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a:spcBef>
                <a:spcPts val="0"/>
              </a:spcBef>
              <a:buNone/>
            </a:pPr>
            <a:endParaRPr/>
          </a:p>
        </p:txBody>
      </p:sp>
      <p:sp>
        <p:nvSpPr>
          <p:cNvPr id="1402" name="Shape 1402"/>
          <p:cNvSpPr/>
          <p:nvPr/>
        </p:nvSpPr>
        <p:spPr>
          <a:xfrm rot="10800000" flipH="1">
            <a:off x="8763568" y="4009882"/>
            <a:ext cx="237599" cy="205799"/>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1732700" y="1735600"/>
            <a:ext cx="4944300" cy="645300"/>
          </a:xfrm>
          <a:prstGeom prst="rect">
            <a:avLst/>
          </a:prstGeom>
          <a:noFill/>
          <a:ln>
            <a:noFill/>
          </a:ln>
        </p:spPr>
        <p:txBody>
          <a:bodyPr lIns="91425" tIns="91425" rIns="91425" bIns="91425" anchor="b" anchorCtr="0"/>
          <a:lstStyle>
            <a:lvl1pPr>
              <a:spcBef>
                <a:spcPts val="0"/>
              </a:spcBef>
              <a:buClr>
                <a:srgbClr val="19BBD5"/>
              </a:buClr>
              <a:buSzPct val="100000"/>
              <a:buFont typeface="Nixie One"/>
              <a:buNone/>
              <a:defRPr sz="4000">
                <a:solidFill>
                  <a:srgbClr val="19BBD5"/>
                </a:solidFill>
                <a:latin typeface="Nixie One"/>
                <a:ea typeface="Nixie One"/>
                <a:cs typeface="Nixie One"/>
                <a:sym typeface="Nixie One"/>
              </a:defRPr>
            </a:lvl1pPr>
            <a:lvl2pPr>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endParaRPr/>
          </a:p>
        </p:txBody>
      </p:sp>
      <p:sp>
        <p:nvSpPr>
          <p:cNvPr id="6" name="Shape 6"/>
          <p:cNvSpPr txBox="1">
            <a:spLocks noGrp="1"/>
          </p:cNvSpPr>
          <p:nvPr>
            <p:ph type="body" idx="1"/>
          </p:nvPr>
        </p:nvSpPr>
        <p:spPr>
          <a:xfrm>
            <a:off x="1732700" y="2255124"/>
            <a:ext cx="4944300" cy="1659900"/>
          </a:xfrm>
          <a:prstGeom prst="rect">
            <a:avLst/>
          </a:prstGeom>
          <a:noFill/>
          <a:ln>
            <a:noFill/>
          </a:ln>
        </p:spPr>
        <p:txBody>
          <a:bodyPr lIns="91425" tIns="91425" rIns="91425" bIns="91425" anchor="t" anchorCtr="0"/>
          <a:lstStyle>
            <a:lvl1pPr>
              <a:spcBef>
                <a:spcPts val="600"/>
              </a:spcBef>
              <a:buClr>
                <a:srgbClr val="19BBD5"/>
              </a:buClr>
              <a:buFont typeface="Muli"/>
              <a:buChar char="◇"/>
              <a:defRPr>
                <a:solidFill>
                  <a:srgbClr val="C6DAEC"/>
                </a:solidFill>
                <a:latin typeface="Muli"/>
                <a:ea typeface="Muli"/>
                <a:cs typeface="Muli"/>
                <a:sym typeface="Muli"/>
              </a:defRPr>
            </a:lvl1pPr>
            <a:lvl2pPr>
              <a:spcBef>
                <a:spcPts val="480"/>
              </a:spcBef>
              <a:buClr>
                <a:srgbClr val="19BBD5"/>
              </a:buClr>
              <a:buFont typeface="Muli"/>
              <a:buChar char="￭"/>
              <a:defRPr>
                <a:solidFill>
                  <a:srgbClr val="C6DAEC"/>
                </a:solidFill>
                <a:latin typeface="Muli"/>
                <a:ea typeface="Muli"/>
                <a:cs typeface="Muli"/>
                <a:sym typeface="Muli"/>
              </a:defRPr>
            </a:lvl2pPr>
            <a:lvl3pPr>
              <a:spcBef>
                <a:spcPts val="480"/>
              </a:spcBef>
              <a:buClr>
                <a:srgbClr val="19BBD5"/>
              </a:buClr>
              <a:buFont typeface="Muli"/>
              <a:buChar char="￮"/>
              <a:defRPr>
                <a:solidFill>
                  <a:srgbClr val="C6DAEC"/>
                </a:solidFill>
                <a:latin typeface="Muli"/>
                <a:ea typeface="Muli"/>
                <a:cs typeface="Muli"/>
                <a:sym typeface="Muli"/>
              </a:defRPr>
            </a:lvl3pPr>
            <a:lvl4pPr>
              <a:spcBef>
                <a:spcPts val="360"/>
              </a:spcBef>
              <a:buClr>
                <a:srgbClr val="19BBD5"/>
              </a:buClr>
              <a:buFont typeface="Muli"/>
              <a:defRPr>
                <a:solidFill>
                  <a:srgbClr val="C6DAEC"/>
                </a:solidFill>
                <a:latin typeface="Muli"/>
                <a:ea typeface="Muli"/>
                <a:cs typeface="Muli"/>
                <a:sym typeface="Muli"/>
              </a:defRPr>
            </a:lvl4pPr>
            <a:lvl5pPr>
              <a:spcBef>
                <a:spcPts val="360"/>
              </a:spcBef>
              <a:buClr>
                <a:srgbClr val="19BBD5"/>
              </a:buClr>
              <a:buFont typeface="Muli"/>
              <a:defRPr>
                <a:solidFill>
                  <a:srgbClr val="C6DAEC"/>
                </a:solidFill>
                <a:latin typeface="Muli"/>
                <a:ea typeface="Muli"/>
                <a:cs typeface="Muli"/>
                <a:sym typeface="Muli"/>
              </a:defRPr>
            </a:lvl5pPr>
            <a:lvl6pPr>
              <a:spcBef>
                <a:spcPts val="360"/>
              </a:spcBef>
              <a:buClr>
                <a:srgbClr val="C6DAEC"/>
              </a:buClr>
              <a:buFont typeface="Muli"/>
              <a:defRPr>
                <a:solidFill>
                  <a:srgbClr val="C6DAEC"/>
                </a:solidFill>
                <a:latin typeface="Muli"/>
                <a:ea typeface="Muli"/>
                <a:cs typeface="Muli"/>
                <a:sym typeface="Muli"/>
              </a:defRPr>
            </a:lvl6pPr>
            <a:lvl7pPr>
              <a:spcBef>
                <a:spcPts val="360"/>
              </a:spcBef>
              <a:buClr>
                <a:srgbClr val="C6DAEC"/>
              </a:buClr>
              <a:buFont typeface="Muli"/>
              <a:defRPr>
                <a:solidFill>
                  <a:srgbClr val="C6DAEC"/>
                </a:solidFill>
                <a:latin typeface="Muli"/>
                <a:ea typeface="Muli"/>
                <a:cs typeface="Muli"/>
                <a:sym typeface="Muli"/>
              </a:defRPr>
            </a:lvl7pPr>
            <a:lvl8pPr>
              <a:spcBef>
                <a:spcPts val="360"/>
              </a:spcBef>
              <a:buClr>
                <a:srgbClr val="C6DAEC"/>
              </a:buClr>
              <a:buFont typeface="Muli"/>
              <a:defRPr>
                <a:solidFill>
                  <a:srgbClr val="C6DAEC"/>
                </a:solidFill>
                <a:latin typeface="Muli"/>
                <a:ea typeface="Muli"/>
                <a:cs typeface="Muli"/>
                <a:sym typeface="Muli"/>
              </a:defRPr>
            </a:lvl8pPr>
            <a:lvl9pPr>
              <a:spcBef>
                <a:spcPts val="360"/>
              </a:spcBef>
              <a:buClr>
                <a:srgbClr val="C6DAEC"/>
              </a:buClr>
              <a:buFont typeface="Muli"/>
              <a:defRPr>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Shape 1407"/>
          <p:cNvSpPr txBox="1">
            <a:spLocks noGrp="1"/>
          </p:cNvSpPr>
          <p:nvPr>
            <p:ph type="ctrTitle"/>
          </p:nvPr>
        </p:nvSpPr>
        <p:spPr>
          <a:xfrm>
            <a:off x="1400175" y="1650842"/>
            <a:ext cx="6343500" cy="1159799"/>
          </a:xfrm>
          <a:prstGeom prst="rect">
            <a:avLst/>
          </a:prstGeom>
        </p:spPr>
        <p:txBody>
          <a:bodyPr lIns="91425" tIns="91425" rIns="91425" bIns="91425" anchor="ctr" anchorCtr="0">
            <a:noAutofit/>
          </a:bodyPr>
          <a:lstStyle/>
          <a:p>
            <a:pPr>
              <a:spcBef>
                <a:spcPts val="0"/>
              </a:spcBef>
              <a:buNone/>
            </a:pPr>
            <a:r>
              <a:rPr lang="en" dirty="0"/>
              <a:t>VIA</a:t>
            </a:r>
          </a:p>
        </p:txBody>
      </p:sp>
      <p:sp>
        <p:nvSpPr>
          <p:cNvPr id="3" name="Shape 1413"/>
          <p:cNvSpPr txBox="1"/>
          <p:nvPr/>
        </p:nvSpPr>
        <p:spPr>
          <a:xfrm>
            <a:off x="1400175" y="2810641"/>
            <a:ext cx="6343500" cy="826499"/>
          </a:xfrm>
          <a:prstGeom prst="rect">
            <a:avLst/>
          </a:prstGeom>
          <a:noFill/>
          <a:ln>
            <a:noFill/>
          </a:ln>
        </p:spPr>
        <p:txBody>
          <a:bodyPr lIns="91425" tIns="91425" rIns="91425" bIns="91425" anchor="t" anchorCtr="0">
            <a:noAutofit/>
          </a:bodyPr>
          <a:lstStyle/>
          <a:p>
            <a:pPr lvl="0" algn="ctr" rtl="0">
              <a:spcBef>
                <a:spcPts val="600"/>
              </a:spcBef>
              <a:buNone/>
            </a:pPr>
            <a:r>
              <a:rPr lang="en" sz="1600" dirty="0" smtClean="0">
                <a:solidFill>
                  <a:srgbClr val="C6DAEC"/>
                </a:solidFill>
                <a:latin typeface="Muli"/>
                <a:ea typeface="Muli"/>
                <a:cs typeface="Muli"/>
                <a:sym typeface="Muli"/>
              </a:rPr>
              <a:t>CS441</a:t>
            </a:r>
          </a:p>
          <a:p>
            <a:pPr lvl="0" algn="ctr" rtl="0">
              <a:spcBef>
                <a:spcPts val="600"/>
              </a:spcBef>
              <a:buNone/>
            </a:pPr>
            <a:r>
              <a:rPr lang="en" sz="1600" dirty="0" smtClean="0">
                <a:solidFill>
                  <a:srgbClr val="C6DAEC"/>
                </a:solidFill>
                <a:latin typeface="Muli"/>
                <a:ea typeface="Muli"/>
                <a:cs typeface="Muli"/>
                <a:sym typeface="Muli"/>
              </a:rPr>
              <a:t>Chris Bliss	Matt Chaney	Brent Connolly</a:t>
            </a:r>
            <a:endParaRPr lang="en" sz="1600" dirty="0">
              <a:solidFill>
                <a:srgbClr val="C6DAEC"/>
              </a:solidFill>
              <a:latin typeface="Muli"/>
              <a:ea typeface="Muli"/>
              <a:cs typeface="Muli"/>
              <a:sym typeface="Muli"/>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9" name="Shape 1549"/>
          <p:cNvSpPr/>
          <p:nvPr/>
        </p:nvSpPr>
        <p:spPr>
          <a:xfrm>
            <a:off x="623422" y="409575"/>
            <a:ext cx="463838" cy="463813"/>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pic>
        <p:nvPicPr>
          <p:cNvPr id="3074" name="Picture 2" descr="File:Jan Matejko, Stańczy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85" y="1683758"/>
            <a:ext cx="3353495" cy="2506738"/>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520"/>
          <p:cNvSpPr txBox="1">
            <a:spLocks/>
          </p:cNvSpPr>
          <p:nvPr/>
        </p:nvSpPr>
        <p:spPr>
          <a:xfrm>
            <a:off x="3933825" y="1683758"/>
            <a:ext cx="3753000" cy="3146796"/>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19BBD5"/>
              </a:buClr>
              <a:buFont typeface="Muli"/>
              <a:buChar char="◇"/>
              <a:defRPr sz="1400" b="0" i="0" u="none" strike="noStrike" cap="none" baseline="0">
                <a:solidFill>
                  <a:srgbClr val="C6DAEC"/>
                </a:solidFill>
                <a:latin typeface="Muli"/>
                <a:ea typeface="Muli"/>
                <a:cs typeface="Muli"/>
                <a:sym typeface="Muli"/>
                <a:rtl val="0"/>
              </a:defRPr>
            </a:lvl1pPr>
            <a:lvl2pPr marR="0" algn="l" rtl="0">
              <a:lnSpc>
                <a:spcPct val="100000"/>
              </a:lnSpc>
              <a:spcBef>
                <a:spcPts val="480"/>
              </a:spcBef>
              <a:spcAft>
                <a:spcPts val="0"/>
              </a:spcAft>
              <a:buClr>
                <a:srgbClr val="19BBD5"/>
              </a:buClr>
              <a:buFont typeface="Muli"/>
              <a:buChar char="￭"/>
              <a:defRPr sz="1400" b="0" i="0" u="none" strike="noStrike" cap="none" baseline="0">
                <a:solidFill>
                  <a:srgbClr val="C6DAEC"/>
                </a:solidFill>
                <a:latin typeface="Muli"/>
                <a:ea typeface="Muli"/>
                <a:cs typeface="Muli"/>
                <a:sym typeface="Muli"/>
                <a:rtl val="0"/>
              </a:defRPr>
            </a:lvl2pPr>
            <a:lvl3pPr marR="0" algn="l" rtl="0">
              <a:lnSpc>
                <a:spcPct val="100000"/>
              </a:lnSpc>
              <a:spcBef>
                <a:spcPts val="480"/>
              </a:spcBef>
              <a:spcAft>
                <a:spcPts val="0"/>
              </a:spcAft>
              <a:buClr>
                <a:srgbClr val="19BBD5"/>
              </a:buClr>
              <a:buFont typeface="Muli"/>
              <a:buChar char="￮"/>
              <a:defRPr sz="1400" b="0" i="0" u="none" strike="noStrike" cap="none" baseline="0">
                <a:solidFill>
                  <a:srgbClr val="C6DAEC"/>
                </a:solidFill>
                <a:latin typeface="Muli"/>
                <a:ea typeface="Muli"/>
                <a:cs typeface="Muli"/>
                <a:sym typeface="Muli"/>
                <a:rtl val="0"/>
              </a:defRPr>
            </a:lvl3pPr>
            <a:lvl4pPr marR="0" algn="l" rtl="0">
              <a:lnSpc>
                <a:spcPct val="100000"/>
              </a:lnSpc>
              <a:spcBef>
                <a:spcPts val="360"/>
              </a:spcBef>
              <a:spcAft>
                <a:spcPts val="0"/>
              </a:spcAft>
              <a:buClr>
                <a:srgbClr val="19BBD5"/>
              </a:buClr>
              <a:buFont typeface="Muli"/>
              <a:buNone/>
              <a:defRPr sz="1400" b="0" i="0" u="none" strike="noStrike" cap="none" baseline="0">
                <a:solidFill>
                  <a:srgbClr val="C6DAEC"/>
                </a:solidFill>
                <a:latin typeface="Muli"/>
                <a:ea typeface="Muli"/>
                <a:cs typeface="Muli"/>
                <a:sym typeface="Muli"/>
                <a:rtl val="0"/>
              </a:defRPr>
            </a:lvl4pPr>
            <a:lvl5pPr marR="0" algn="l" rtl="0">
              <a:lnSpc>
                <a:spcPct val="100000"/>
              </a:lnSpc>
              <a:spcBef>
                <a:spcPts val="360"/>
              </a:spcBef>
              <a:spcAft>
                <a:spcPts val="0"/>
              </a:spcAft>
              <a:buClr>
                <a:srgbClr val="19BBD5"/>
              </a:buClr>
              <a:buFont typeface="Muli"/>
              <a:buNone/>
              <a:defRPr sz="1400" b="0" i="0" u="none" strike="noStrike" cap="none" baseline="0">
                <a:solidFill>
                  <a:srgbClr val="C6DAEC"/>
                </a:solidFill>
                <a:latin typeface="Muli"/>
                <a:ea typeface="Muli"/>
                <a:cs typeface="Muli"/>
                <a:sym typeface="Muli"/>
                <a:rtl val="0"/>
              </a:defRPr>
            </a:lvl5pPr>
            <a:lvl6pPr marR="0" algn="l" rtl="0">
              <a:lnSpc>
                <a:spcPct val="100000"/>
              </a:lnSpc>
              <a:spcBef>
                <a:spcPts val="36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6pPr>
            <a:lvl7pPr marR="0" algn="l" rtl="0">
              <a:lnSpc>
                <a:spcPct val="100000"/>
              </a:lnSpc>
              <a:spcBef>
                <a:spcPts val="36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7pPr>
            <a:lvl8pPr marR="0" algn="l" rtl="0">
              <a:lnSpc>
                <a:spcPct val="100000"/>
              </a:lnSpc>
              <a:spcBef>
                <a:spcPts val="36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8pPr>
            <a:lvl9pPr marR="0" algn="l" rtl="0">
              <a:lnSpc>
                <a:spcPct val="100000"/>
              </a:lnSpc>
              <a:spcBef>
                <a:spcPts val="36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9pPr>
          </a:lstStyle>
          <a:p>
            <a:pPr>
              <a:spcBef>
                <a:spcPts val="0"/>
              </a:spcBef>
              <a:buNone/>
            </a:pPr>
            <a:r>
              <a:rPr lang="en" sz="1200" dirty="0" smtClean="0"/>
              <a:t>Your bosses significant other is having a painting hung in a museum and you were invited. You find this painting and feel that you related to the bored looking man in the silly hat. However, you’re approached by your boss and they ask your opinion about the piece. What could you say about it?</a:t>
            </a:r>
            <a:endParaRPr lang="en" sz="1200" dirty="0"/>
          </a:p>
        </p:txBody>
      </p:sp>
      <p:sp>
        <p:nvSpPr>
          <p:cNvPr id="14" name="Shape 1519"/>
          <p:cNvSpPr txBox="1">
            <a:spLocks/>
          </p:cNvSpPr>
          <p:nvPr/>
        </p:nvSpPr>
        <p:spPr>
          <a:xfrm>
            <a:off x="1948618" y="873388"/>
            <a:ext cx="5530102" cy="6453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19BBD5"/>
              </a:buClr>
              <a:buSzPct val="100000"/>
              <a:buFont typeface="Nixie One"/>
              <a:buNone/>
              <a:defRPr sz="4000" b="0" i="0" u="none" strike="noStrike" cap="none" baseline="0">
                <a:solidFill>
                  <a:srgbClr val="19BBD5"/>
                </a:solidFill>
                <a:latin typeface="Nixie One"/>
                <a:ea typeface="Nixie One"/>
                <a:cs typeface="Nixie One"/>
                <a:sym typeface="Nixie One"/>
                <a:rtl val="0"/>
              </a:defRPr>
            </a:lvl1pPr>
            <a:lvl2pPr>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r>
              <a:rPr lang="en" sz="3000" dirty="0" smtClean="0"/>
              <a:t>A Moment to Impress</a:t>
            </a:r>
            <a:endParaRPr lang="en" sz="3000" dirty="0"/>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Shape 1622"/>
          <p:cNvSpPr/>
          <p:nvPr/>
        </p:nvSpPr>
        <p:spPr>
          <a:xfrm>
            <a:off x="5375409" y="489800"/>
            <a:ext cx="2075120" cy="416390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84769"/>
          </a:solid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23" name="Shape 1623"/>
          <p:cNvSpPr txBox="1">
            <a:spLocks noGrp="1"/>
          </p:cNvSpPr>
          <p:nvPr>
            <p:ph type="body" idx="4294967295"/>
          </p:nvPr>
        </p:nvSpPr>
        <p:spPr>
          <a:xfrm>
            <a:off x="457200" y="1476374"/>
            <a:ext cx="4101900" cy="2718599"/>
          </a:xfrm>
          <a:prstGeom prst="rect">
            <a:avLst/>
          </a:prstGeom>
          <a:noFill/>
          <a:ln>
            <a:noFill/>
          </a:ln>
        </p:spPr>
        <p:txBody>
          <a:bodyPr lIns="91425" tIns="91425" rIns="91425" bIns="91425" anchor="ctr" anchorCtr="0">
            <a:noAutofit/>
          </a:bodyPr>
          <a:lstStyle/>
          <a:p>
            <a:pPr rtl="0">
              <a:spcBef>
                <a:spcPts val="0"/>
              </a:spcBef>
              <a:buNone/>
            </a:pPr>
            <a:r>
              <a:rPr lang="en" sz="1800" b="1" dirty="0" smtClean="0">
                <a:solidFill>
                  <a:srgbClr val="19BBD5"/>
                </a:solidFill>
              </a:rPr>
              <a:t>VIA</a:t>
            </a:r>
            <a:endParaRPr lang="en" sz="1800" b="1" dirty="0">
              <a:solidFill>
                <a:srgbClr val="19BBD5"/>
              </a:solidFill>
            </a:endParaRPr>
          </a:p>
          <a:p>
            <a:pPr lvl="0" rtl="0">
              <a:spcBef>
                <a:spcPts val="0"/>
              </a:spcBef>
              <a:buNone/>
            </a:pPr>
            <a:r>
              <a:rPr lang="en" sz="1800" dirty="0" smtClean="0"/>
              <a:t>Use the technology in your pocket to learn more about the world around you now.</a:t>
            </a:r>
            <a:endParaRPr lang="en" sz="1800" dirty="0"/>
          </a:p>
        </p:txBody>
      </p:sp>
      <p:sp>
        <p:nvSpPr>
          <p:cNvPr id="1624" name="Shape 1624"/>
          <p:cNvSpPr/>
          <p:nvPr/>
        </p:nvSpPr>
        <p:spPr>
          <a:xfrm>
            <a:off x="5468725" y="839000"/>
            <a:ext cx="1888499" cy="3356100"/>
          </a:xfrm>
          <a:prstGeom prst="rect">
            <a:avLst/>
          </a:prstGeom>
          <a:noFill/>
          <a:ln>
            <a:noFill/>
          </a:ln>
        </p:spPr>
        <p:txBody>
          <a:bodyPr lIns="91425" tIns="91425" rIns="91425" bIns="91425" anchor="ctr" anchorCtr="0">
            <a:noAutofit/>
          </a:bodyPr>
          <a:lstStyle/>
          <a:p>
            <a:pPr algn="ctr">
              <a:spcBef>
                <a:spcPts val="0"/>
              </a:spcBef>
              <a:buNone/>
            </a:pPr>
            <a:r>
              <a:rPr lang="en" sz="1000" dirty="0">
                <a:solidFill>
                  <a:srgbClr val="C6DAEC"/>
                </a:solidFill>
                <a:latin typeface="Muli"/>
                <a:ea typeface="Muli"/>
                <a:cs typeface="Muli"/>
                <a:sym typeface="Muli"/>
              </a:rPr>
              <a:t>Place your screenshot here</a:t>
            </a:r>
          </a:p>
        </p:txBody>
      </p:sp>
      <p:sp>
        <p:nvSpPr>
          <p:cNvPr id="1625" name="Shape 1625"/>
          <p:cNvSpPr/>
          <p:nvPr/>
        </p:nvSpPr>
        <p:spPr>
          <a:xfrm>
            <a:off x="764398" y="480276"/>
            <a:ext cx="204520" cy="35433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pic>
        <p:nvPicPr>
          <p:cNvPr id="3" name="Picture 2"/>
          <p:cNvPicPr>
            <a:picLocks noChangeAspect="1"/>
          </p:cNvPicPr>
          <p:nvPr/>
        </p:nvPicPr>
        <p:blipFill>
          <a:blip r:embed="rId3"/>
          <a:stretch>
            <a:fillRect/>
          </a:stretch>
        </p:blipFill>
        <p:spPr>
          <a:xfrm>
            <a:off x="5468725" y="856998"/>
            <a:ext cx="1888499" cy="3320103"/>
          </a:xfrm>
          <a:prstGeom prst="rect">
            <a:avLst/>
          </a:prstGeom>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70" name="Shape 1570"/>
          <p:cNvSpPr/>
          <p:nvPr/>
        </p:nvSpPr>
        <p:spPr>
          <a:xfrm>
            <a:off x="1763177" y="1975203"/>
            <a:ext cx="1946099" cy="1325100"/>
          </a:xfrm>
          <a:prstGeom prst="homePlate">
            <a:avLst>
              <a:gd name="adj" fmla="val 30129"/>
            </a:avLst>
          </a:prstGeom>
          <a:noFill/>
          <a:ln w="114300" cap="flat" cmpd="sng">
            <a:solidFill>
              <a:srgbClr val="00E1C6"/>
            </a:solidFill>
            <a:prstDash val="solid"/>
            <a:miter/>
            <a:headEnd type="none" w="med" len="med"/>
            <a:tailEnd type="none" w="med" len="med"/>
          </a:ln>
        </p:spPr>
        <p:txBody>
          <a:bodyPr lIns="91425" tIns="91425" rIns="91425" bIns="91425" anchor="ctr" anchorCtr="0">
            <a:noAutofit/>
          </a:bodyPr>
          <a:lstStyle/>
          <a:p>
            <a:pPr algn="ctr">
              <a:spcBef>
                <a:spcPts val="0"/>
              </a:spcBef>
              <a:buNone/>
            </a:pPr>
            <a:r>
              <a:rPr lang="en" dirty="0" smtClean="0">
                <a:solidFill>
                  <a:srgbClr val="00E1C6"/>
                </a:solidFill>
                <a:latin typeface="Muli"/>
                <a:ea typeface="Muli"/>
                <a:cs typeface="Muli"/>
                <a:sym typeface="Muli"/>
              </a:rPr>
              <a:t>Chris</a:t>
            </a:r>
            <a:endParaRPr lang="en" dirty="0">
              <a:solidFill>
                <a:srgbClr val="00E1C6"/>
              </a:solidFill>
              <a:latin typeface="Muli"/>
              <a:ea typeface="Muli"/>
              <a:cs typeface="Muli"/>
              <a:sym typeface="Muli"/>
            </a:endParaRPr>
          </a:p>
        </p:txBody>
      </p:sp>
      <p:sp>
        <p:nvSpPr>
          <p:cNvPr id="1571" name="Shape 1571"/>
          <p:cNvSpPr/>
          <p:nvPr/>
        </p:nvSpPr>
        <p:spPr>
          <a:xfrm>
            <a:off x="3514848" y="1975203"/>
            <a:ext cx="1983599" cy="1325100"/>
          </a:xfrm>
          <a:prstGeom prst="chevron">
            <a:avLst>
              <a:gd name="adj" fmla="val 29853"/>
            </a:avLst>
          </a:prstGeom>
          <a:noFill/>
          <a:ln w="114300" cap="flat" cmpd="sng">
            <a:solidFill>
              <a:srgbClr val="19BBD5"/>
            </a:solidFill>
            <a:prstDash val="solid"/>
            <a:miter/>
            <a:headEnd type="none" w="med" len="med"/>
            <a:tailEnd type="none" w="med" len="med"/>
          </a:ln>
        </p:spPr>
        <p:txBody>
          <a:bodyPr lIns="91425" tIns="91425" rIns="91425" bIns="91425" anchor="ctr" anchorCtr="0">
            <a:noAutofit/>
          </a:bodyPr>
          <a:lstStyle/>
          <a:p>
            <a:pPr algn="ctr">
              <a:spcBef>
                <a:spcPts val="0"/>
              </a:spcBef>
              <a:buNone/>
            </a:pPr>
            <a:r>
              <a:rPr lang="en" dirty="0" smtClean="0">
                <a:solidFill>
                  <a:srgbClr val="19BBD5"/>
                </a:solidFill>
                <a:latin typeface="Muli"/>
                <a:ea typeface="Muli"/>
                <a:cs typeface="Muli"/>
                <a:sym typeface="Muli"/>
              </a:rPr>
              <a:t>Matt</a:t>
            </a:r>
            <a:endParaRPr lang="en" dirty="0">
              <a:solidFill>
                <a:srgbClr val="19BBD5"/>
              </a:solidFill>
              <a:latin typeface="Muli"/>
              <a:ea typeface="Muli"/>
              <a:cs typeface="Muli"/>
              <a:sym typeface="Muli"/>
            </a:endParaRPr>
          </a:p>
        </p:txBody>
      </p:sp>
      <p:sp>
        <p:nvSpPr>
          <p:cNvPr id="1572" name="Shape 1572"/>
          <p:cNvSpPr/>
          <p:nvPr/>
        </p:nvSpPr>
        <p:spPr>
          <a:xfrm>
            <a:off x="5303945" y="1975203"/>
            <a:ext cx="1983599" cy="1325100"/>
          </a:xfrm>
          <a:prstGeom prst="chevron">
            <a:avLst>
              <a:gd name="adj" fmla="val 29853"/>
            </a:avLst>
          </a:prstGeom>
          <a:noFill/>
          <a:ln w="114300" cap="flat" cmpd="sng">
            <a:solidFill>
              <a:srgbClr val="3292E1"/>
            </a:solidFill>
            <a:prstDash val="solid"/>
            <a:miter/>
            <a:headEnd type="none" w="med" len="med"/>
            <a:tailEnd type="none" w="med" len="med"/>
          </a:ln>
        </p:spPr>
        <p:txBody>
          <a:bodyPr lIns="91425" tIns="91425" rIns="91425" bIns="91425" anchor="ctr" anchorCtr="0">
            <a:noAutofit/>
          </a:bodyPr>
          <a:lstStyle/>
          <a:p>
            <a:pPr algn="ctr">
              <a:spcBef>
                <a:spcPts val="0"/>
              </a:spcBef>
              <a:buNone/>
            </a:pPr>
            <a:r>
              <a:rPr lang="en" dirty="0" smtClean="0">
                <a:solidFill>
                  <a:srgbClr val="3292E1"/>
                </a:solidFill>
                <a:latin typeface="Muli"/>
                <a:ea typeface="Muli"/>
                <a:cs typeface="Muli"/>
                <a:sym typeface="Muli"/>
              </a:rPr>
              <a:t>Brent</a:t>
            </a:r>
            <a:endParaRPr lang="en" dirty="0">
              <a:solidFill>
                <a:srgbClr val="3292E1"/>
              </a:solidFill>
              <a:latin typeface="Muli"/>
              <a:ea typeface="Muli"/>
              <a:cs typeface="Muli"/>
              <a:sym typeface="Muli"/>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Shape 1439"/>
          <p:cNvSpPr txBox="1">
            <a:spLocks noGrp="1"/>
          </p:cNvSpPr>
          <p:nvPr>
            <p:ph type="ctrTitle" idx="4294967295"/>
          </p:nvPr>
        </p:nvSpPr>
        <p:spPr>
          <a:xfrm>
            <a:off x="3829050" y="886596"/>
            <a:ext cx="4991099" cy="1748003"/>
          </a:xfrm>
          <a:prstGeom prst="rect">
            <a:avLst/>
          </a:prstGeom>
          <a:noFill/>
          <a:ln>
            <a:noFill/>
          </a:ln>
        </p:spPr>
        <p:txBody>
          <a:bodyPr lIns="91425" tIns="91425" rIns="91425" bIns="91425" anchor="t" anchorCtr="0">
            <a:noAutofit/>
          </a:bodyPr>
          <a:lstStyle/>
          <a:p>
            <a:pPr lvl="0" algn="ctr" rtl="0">
              <a:spcBef>
                <a:spcPts val="0"/>
              </a:spcBef>
              <a:buNone/>
            </a:pPr>
            <a:r>
              <a:rPr lang="en-US" sz="5400" dirty="0" smtClean="0"/>
              <a:t>Chris Bliss</a:t>
            </a:r>
            <a:endParaRPr lang="en" sz="5400" dirty="0"/>
          </a:p>
        </p:txBody>
      </p:sp>
      <p:sp>
        <p:nvSpPr>
          <p:cNvPr id="1440" name="Shape 1440"/>
          <p:cNvSpPr txBox="1">
            <a:spLocks noGrp="1"/>
          </p:cNvSpPr>
          <p:nvPr>
            <p:ph type="subTitle" idx="4294967295"/>
          </p:nvPr>
        </p:nvSpPr>
        <p:spPr>
          <a:xfrm>
            <a:off x="3829050" y="2582592"/>
            <a:ext cx="4333799" cy="790849"/>
          </a:xfrm>
          <a:prstGeom prst="rect">
            <a:avLst/>
          </a:prstGeom>
          <a:noFill/>
          <a:ln>
            <a:noFill/>
          </a:ln>
        </p:spPr>
        <p:txBody>
          <a:bodyPr lIns="91425" tIns="91425" rIns="91425" bIns="91425" anchor="t" anchorCtr="0">
            <a:noAutofit/>
          </a:bodyPr>
          <a:lstStyle/>
          <a:p>
            <a:pPr lvl="0" rtl="0">
              <a:spcBef>
                <a:spcPts val="0"/>
              </a:spcBef>
              <a:buNone/>
            </a:pPr>
            <a:r>
              <a:rPr lang="en" sz="2400" dirty="0" smtClean="0"/>
              <a:t>Implemented camera functionality and talked.</a:t>
            </a:r>
            <a:endParaRPr lang="en" sz="2400" dirty="0"/>
          </a:p>
        </p:txBody>
      </p:sp>
      <p:grpSp>
        <p:nvGrpSpPr>
          <p:cNvPr id="1441" name="Shape 1441"/>
          <p:cNvGrpSpPr/>
          <p:nvPr/>
        </p:nvGrpSpPr>
        <p:grpSpPr>
          <a:xfrm flipH="1">
            <a:off x="659158" y="676999"/>
            <a:ext cx="3112543" cy="2696443"/>
            <a:chOff x="4088875" y="1431100"/>
            <a:chExt cx="3293000" cy="2852775"/>
          </a:xfrm>
        </p:grpSpPr>
        <p:sp>
          <p:nvSpPr>
            <p:cNvPr id="1442" name="Shape 1442"/>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443" name="Shape 1443"/>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444" name="Shape 1444"/>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445" name="Shape 1445"/>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446" name="Shape 1446"/>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447" name="Shape 1447"/>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448" name="Shape 1448"/>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449" name="Shape 1449"/>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450" name="Shape 1450"/>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451" name="Shape 1451"/>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452" name="Shape 1452"/>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453" name="Shape 1453"/>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454" name="Shape 1454"/>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455" name="Shape 1455"/>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456" name="Shape 1456"/>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457" name="Shape 1457"/>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459" name="Shape 1459"/>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460" name="Shape 1460"/>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461" name="Shape 1461"/>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462" name="Shape 1462"/>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dirty="0"/>
            </a:p>
          </p:txBody>
        </p:sp>
        <p:sp>
          <p:nvSpPr>
            <p:cNvPr id="1463" name="Shape 1463"/>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464" name="Shape 1464"/>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465" name="Shape 1465"/>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466" name="Shape 1466"/>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467" name="Shape 1467"/>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468" name="Shape 1468"/>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469" name="Shape 1469"/>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470" name="Shape 1470"/>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471" name="Shape 1471"/>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472" name="Shape 1472"/>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473" name="Shape 1473"/>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474" name="Shape 1474"/>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475" name="Shape 1475"/>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476" name="Shape 1476"/>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477" name="Shape 1477"/>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478" name="Shape 1478"/>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479" name="Shape 1479"/>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480" name="Shape 1480"/>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481" name="Shape 1481"/>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482" name="Shape 1482"/>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483" name="Shape 1483"/>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484" name="Shape 1484"/>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485" name="Shape 1485"/>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486" name="Shape 1486"/>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487" name="Shape 1487"/>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488" name="Shape 1488"/>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sp>
          <p:nvSpPr>
            <p:cNvPr id="1458" name="Shape 1458"/>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grpSp>
      <p:pic>
        <p:nvPicPr>
          <p:cNvPr id="2" name="Picture 1"/>
          <p:cNvPicPr>
            <a:picLocks noChangeAspect="1"/>
          </p:cNvPicPr>
          <p:nvPr/>
        </p:nvPicPr>
        <p:blipFill>
          <a:blip r:embed="rId3"/>
          <a:stretch>
            <a:fillRect/>
          </a:stretch>
        </p:blipFill>
        <p:spPr>
          <a:xfrm>
            <a:off x="1594800" y="1563406"/>
            <a:ext cx="1164794" cy="835003"/>
          </a:xfrm>
          <a:prstGeom prst="rect">
            <a:avLst/>
          </a:prstGeom>
        </p:spPr>
      </p:pic>
    </p:spTree>
    <p:extLst>
      <p:ext uri="{BB962C8B-B14F-4D97-AF65-F5344CB8AC3E}">
        <p14:creationId xmlns:p14="http://schemas.microsoft.com/office/powerpoint/2010/main" val="2987220801"/>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Shape 1439"/>
          <p:cNvSpPr txBox="1">
            <a:spLocks noGrp="1"/>
          </p:cNvSpPr>
          <p:nvPr>
            <p:ph type="ctrTitle" idx="4294967295"/>
          </p:nvPr>
        </p:nvSpPr>
        <p:spPr>
          <a:xfrm>
            <a:off x="3829050" y="886596"/>
            <a:ext cx="4991099" cy="1748003"/>
          </a:xfrm>
          <a:prstGeom prst="rect">
            <a:avLst/>
          </a:prstGeom>
          <a:noFill/>
          <a:ln>
            <a:noFill/>
          </a:ln>
        </p:spPr>
        <p:txBody>
          <a:bodyPr lIns="91425" tIns="91425" rIns="91425" bIns="91425" anchor="t" anchorCtr="0">
            <a:noAutofit/>
          </a:bodyPr>
          <a:lstStyle/>
          <a:p>
            <a:pPr lvl="0" algn="ctr" rtl="0">
              <a:spcBef>
                <a:spcPts val="0"/>
              </a:spcBef>
              <a:buNone/>
            </a:pPr>
            <a:r>
              <a:rPr lang="en" sz="5400" dirty="0" smtClean="0"/>
              <a:t>Matt Chaney</a:t>
            </a:r>
            <a:endParaRPr lang="en" sz="5400" dirty="0"/>
          </a:p>
        </p:txBody>
      </p:sp>
      <p:sp>
        <p:nvSpPr>
          <p:cNvPr id="1440" name="Shape 1440"/>
          <p:cNvSpPr txBox="1">
            <a:spLocks noGrp="1"/>
          </p:cNvSpPr>
          <p:nvPr>
            <p:ph type="subTitle" idx="4294967295"/>
          </p:nvPr>
        </p:nvSpPr>
        <p:spPr>
          <a:xfrm>
            <a:off x="3829050" y="2582592"/>
            <a:ext cx="4333799" cy="790849"/>
          </a:xfrm>
          <a:prstGeom prst="rect">
            <a:avLst/>
          </a:prstGeom>
          <a:noFill/>
          <a:ln>
            <a:noFill/>
          </a:ln>
        </p:spPr>
        <p:txBody>
          <a:bodyPr lIns="91425" tIns="91425" rIns="91425" bIns="91425" anchor="t" anchorCtr="0">
            <a:noAutofit/>
          </a:bodyPr>
          <a:lstStyle/>
          <a:p>
            <a:pPr lvl="0" rtl="0">
              <a:spcBef>
                <a:spcPts val="0"/>
              </a:spcBef>
              <a:buNone/>
            </a:pPr>
            <a:r>
              <a:rPr lang="en" sz="2400" dirty="0" smtClean="0"/>
              <a:t>API calls and text parser.</a:t>
            </a:r>
            <a:endParaRPr lang="en" sz="2400" dirty="0"/>
          </a:p>
        </p:txBody>
      </p:sp>
      <p:grpSp>
        <p:nvGrpSpPr>
          <p:cNvPr id="1441" name="Shape 1441"/>
          <p:cNvGrpSpPr/>
          <p:nvPr/>
        </p:nvGrpSpPr>
        <p:grpSpPr>
          <a:xfrm flipH="1">
            <a:off x="659158" y="676999"/>
            <a:ext cx="3112543" cy="2696443"/>
            <a:chOff x="4088875" y="1431100"/>
            <a:chExt cx="3293000" cy="2852775"/>
          </a:xfrm>
        </p:grpSpPr>
        <p:sp>
          <p:nvSpPr>
            <p:cNvPr id="1442" name="Shape 1442"/>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443" name="Shape 1443"/>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444" name="Shape 1444"/>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445" name="Shape 1445"/>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446" name="Shape 1446"/>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447" name="Shape 1447"/>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448" name="Shape 1448"/>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449" name="Shape 1449"/>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450" name="Shape 1450"/>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451" name="Shape 1451"/>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452" name="Shape 1452"/>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453" name="Shape 1453"/>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454" name="Shape 1454"/>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455" name="Shape 1455"/>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456" name="Shape 1456"/>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457" name="Shape 1457"/>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458" name="Shape 1458"/>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459" name="Shape 1459"/>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460" name="Shape 1460"/>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461" name="Shape 1461"/>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462" name="Shape 1462"/>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463" name="Shape 1463"/>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464" name="Shape 1464"/>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465" name="Shape 1465"/>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466" name="Shape 1466"/>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467" name="Shape 1467"/>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468" name="Shape 1468"/>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469" name="Shape 1469"/>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470" name="Shape 1470"/>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471" name="Shape 1471"/>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472" name="Shape 1472"/>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473" name="Shape 1473"/>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474" name="Shape 1474"/>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475" name="Shape 1475"/>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476" name="Shape 1476"/>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477" name="Shape 1477"/>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478" name="Shape 1478"/>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479" name="Shape 1479"/>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480" name="Shape 1480"/>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481" name="Shape 1481"/>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482" name="Shape 1482"/>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483" name="Shape 1483"/>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484" name="Shape 1484"/>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485" name="Shape 1485"/>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486" name="Shape 1486"/>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487" name="Shape 1487"/>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488" name="Shape 1488"/>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pic>
        <p:nvPicPr>
          <p:cNvPr id="6146" name="Picture 2" descr="https://cdn2.iconfinder.com/data/icons/picol-vector/32/document_text-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568" y="1126072"/>
            <a:ext cx="1772894" cy="177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5997"/>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Shape 1439"/>
          <p:cNvSpPr txBox="1">
            <a:spLocks noGrp="1"/>
          </p:cNvSpPr>
          <p:nvPr>
            <p:ph type="ctrTitle" idx="4294967295"/>
          </p:nvPr>
        </p:nvSpPr>
        <p:spPr>
          <a:xfrm>
            <a:off x="3689092" y="886596"/>
            <a:ext cx="5354009" cy="1748003"/>
          </a:xfrm>
          <a:prstGeom prst="rect">
            <a:avLst/>
          </a:prstGeom>
          <a:noFill/>
          <a:ln>
            <a:noFill/>
          </a:ln>
        </p:spPr>
        <p:txBody>
          <a:bodyPr lIns="91425" tIns="91425" rIns="91425" bIns="91425" anchor="t" anchorCtr="0">
            <a:noAutofit/>
          </a:bodyPr>
          <a:lstStyle/>
          <a:p>
            <a:pPr lvl="0" algn="ctr" rtl="0">
              <a:spcBef>
                <a:spcPts val="0"/>
              </a:spcBef>
              <a:buNone/>
            </a:pPr>
            <a:r>
              <a:rPr lang="en" sz="5400" dirty="0" smtClean="0"/>
              <a:t>Brent Connolly</a:t>
            </a:r>
            <a:endParaRPr lang="en" sz="5400" dirty="0"/>
          </a:p>
        </p:txBody>
      </p:sp>
      <p:sp>
        <p:nvSpPr>
          <p:cNvPr id="1440" name="Shape 1440"/>
          <p:cNvSpPr txBox="1">
            <a:spLocks noGrp="1"/>
          </p:cNvSpPr>
          <p:nvPr>
            <p:ph type="subTitle" idx="4294967295"/>
          </p:nvPr>
        </p:nvSpPr>
        <p:spPr>
          <a:xfrm>
            <a:off x="3829050" y="2582592"/>
            <a:ext cx="4333799" cy="790849"/>
          </a:xfrm>
          <a:prstGeom prst="rect">
            <a:avLst/>
          </a:prstGeom>
          <a:noFill/>
          <a:ln>
            <a:noFill/>
          </a:ln>
        </p:spPr>
        <p:txBody>
          <a:bodyPr lIns="91425" tIns="91425" rIns="91425" bIns="91425" anchor="t" anchorCtr="0">
            <a:noAutofit/>
          </a:bodyPr>
          <a:lstStyle/>
          <a:p>
            <a:pPr lvl="0" rtl="0">
              <a:spcBef>
                <a:spcPts val="0"/>
              </a:spcBef>
              <a:buNone/>
            </a:pPr>
            <a:r>
              <a:rPr lang="en" sz="2400" dirty="0" smtClean="0"/>
              <a:t>Data display and GPS functionality.</a:t>
            </a:r>
            <a:endParaRPr lang="en" sz="2400" dirty="0"/>
          </a:p>
        </p:txBody>
      </p:sp>
      <p:grpSp>
        <p:nvGrpSpPr>
          <p:cNvPr id="1441" name="Shape 1441"/>
          <p:cNvGrpSpPr/>
          <p:nvPr/>
        </p:nvGrpSpPr>
        <p:grpSpPr>
          <a:xfrm flipH="1">
            <a:off x="659158" y="676999"/>
            <a:ext cx="3112543" cy="2696443"/>
            <a:chOff x="4088875" y="1431100"/>
            <a:chExt cx="3293000" cy="2852775"/>
          </a:xfrm>
        </p:grpSpPr>
        <p:sp>
          <p:nvSpPr>
            <p:cNvPr id="1442" name="Shape 1442"/>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443" name="Shape 1443"/>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444" name="Shape 1444"/>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445" name="Shape 1445"/>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446" name="Shape 1446"/>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447" name="Shape 1447"/>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448" name="Shape 1448"/>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449" name="Shape 1449"/>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450" name="Shape 1450"/>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451" name="Shape 1451"/>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452" name="Shape 1452"/>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453" name="Shape 1453"/>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454" name="Shape 1454"/>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455" name="Shape 1455"/>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456" name="Shape 1456"/>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457" name="Shape 1457"/>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458" name="Shape 1458"/>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459" name="Shape 1459"/>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460" name="Shape 1460"/>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461" name="Shape 1461"/>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462" name="Shape 1462"/>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463" name="Shape 1463"/>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464" name="Shape 1464"/>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465" name="Shape 1465"/>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466" name="Shape 1466"/>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467" name="Shape 1467"/>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468" name="Shape 1468"/>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469" name="Shape 1469"/>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470" name="Shape 1470"/>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471" name="Shape 1471"/>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472" name="Shape 1472"/>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473" name="Shape 1473"/>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474" name="Shape 1474"/>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475" name="Shape 1475"/>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476" name="Shape 1476"/>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477" name="Shape 1477"/>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478" name="Shape 1478"/>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479" name="Shape 1479"/>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480" name="Shape 1480"/>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481" name="Shape 1481"/>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482" name="Shape 1482"/>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483" name="Shape 1483"/>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484" name="Shape 1484"/>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485" name="Shape 1485"/>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486" name="Shape 1486"/>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487" name="Shape 1487"/>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488" name="Shape 1488"/>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pic>
        <p:nvPicPr>
          <p:cNvPr id="5122" name="Picture 2" descr="https://upload.wikimedia.org/wikipedia/commons/thumb/9/93/Map_marker_font_awesome.svg/2000px-Map_marker_font_awesom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269" y="1191900"/>
            <a:ext cx="1571758" cy="157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322872"/>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5" name="Shape 1554"/>
          <p:cNvSpPr txBox="1">
            <a:spLocks/>
          </p:cNvSpPr>
          <p:nvPr/>
        </p:nvSpPr>
        <p:spPr>
          <a:xfrm>
            <a:off x="685800" y="-9"/>
            <a:ext cx="7772400" cy="514349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19BBD5"/>
              </a:buClr>
              <a:buSzPct val="100000"/>
              <a:buFont typeface="Nixie One"/>
              <a:buNone/>
              <a:defRPr sz="4000" b="0" i="0" u="none" strike="noStrike" cap="none" baseline="0">
                <a:solidFill>
                  <a:srgbClr val="19BBD5"/>
                </a:solidFill>
                <a:latin typeface="Nixie One"/>
                <a:ea typeface="Nixie One"/>
                <a:cs typeface="Nixie One"/>
                <a:sym typeface="Nixie One"/>
                <a:rtl val="0"/>
              </a:defRPr>
            </a:lvl1pPr>
            <a:lvl2pPr>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pPr algn="ctr"/>
            <a:r>
              <a:rPr lang="en" sz="1400" smtClean="0">
                <a:solidFill>
                  <a:srgbClr val="C6DAEC"/>
                </a:solidFill>
                <a:latin typeface="Muli"/>
                <a:ea typeface="Muli"/>
                <a:cs typeface="Muli"/>
                <a:sym typeface="Muli"/>
              </a:rPr>
              <a:t>Lessons Learned</a:t>
            </a:r>
            <a:br>
              <a:rPr lang="en" sz="1400" smtClean="0">
                <a:solidFill>
                  <a:srgbClr val="C6DAEC"/>
                </a:solidFill>
                <a:latin typeface="Muli"/>
                <a:ea typeface="Muli"/>
                <a:cs typeface="Muli"/>
                <a:sym typeface="Muli"/>
              </a:rPr>
            </a:br>
            <a:r>
              <a:rPr lang="en" sz="1400" smtClean="0">
                <a:solidFill>
                  <a:srgbClr val="C6DAEC"/>
                </a:solidFill>
                <a:latin typeface="Muli"/>
                <a:ea typeface="Muli"/>
                <a:cs typeface="Muli"/>
                <a:sym typeface="Muli"/>
              </a:rPr>
              <a:t>Matt – “I learned that a theoretic approach might not be workable.”</a:t>
            </a:r>
            <a:br>
              <a:rPr lang="en" sz="1400" smtClean="0">
                <a:solidFill>
                  <a:srgbClr val="C6DAEC"/>
                </a:solidFill>
                <a:latin typeface="Muli"/>
                <a:ea typeface="Muli"/>
                <a:cs typeface="Muli"/>
                <a:sym typeface="Muli"/>
              </a:rPr>
            </a:br>
            <a:r>
              <a:rPr lang="en" sz="1400" smtClean="0">
                <a:solidFill>
                  <a:srgbClr val="C6DAEC"/>
                </a:solidFill>
                <a:latin typeface="Muli"/>
                <a:ea typeface="Muli"/>
                <a:cs typeface="Muli"/>
                <a:sym typeface="Muli"/>
              </a:rPr>
              <a:t>Chris – “I learned that a concept might be constrained by your imagination”</a:t>
            </a:r>
            <a:br>
              <a:rPr lang="en" sz="1400" smtClean="0">
                <a:solidFill>
                  <a:srgbClr val="C6DAEC"/>
                </a:solidFill>
                <a:latin typeface="Muli"/>
                <a:ea typeface="Muli"/>
                <a:cs typeface="Muli"/>
                <a:sym typeface="Muli"/>
              </a:rPr>
            </a:br>
            <a:r>
              <a:rPr lang="en" sz="1400" smtClean="0">
                <a:solidFill>
                  <a:srgbClr val="C6DAEC"/>
                </a:solidFill>
                <a:latin typeface="Muli"/>
                <a:ea typeface="Muli"/>
                <a:cs typeface="Muli"/>
                <a:sym typeface="Muli"/>
              </a:rPr>
              <a:t/>
            </a:r>
            <a:br>
              <a:rPr lang="en" sz="1400" smtClean="0">
                <a:solidFill>
                  <a:srgbClr val="C6DAEC"/>
                </a:solidFill>
                <a:latin typeface="Muli"/>
                <a:ea typeface="Muli"/>
                <a:cs typeface="Muli"/>
                <a:sym typeface="Muli"/>
              </a:rPr>
            </a:br>
            <a:r>
              <a:rPr lang="en" sz="1400" smtClean="0">
                <a:solidFill>
                  <a:srgbClr val="C6DAEC"/>
                </a:solidFill>
                <a:latin typeface="Muli"/>
                <a:ea typeface="Muli"/>
                <a:cs typeface="Muli"/>
                <a:sym typeface="Muli"/>
              </a:rPr>
              <a:t>Tricks</a:t>
            </a:r>
            <a:br>
              <a:rPr lang="en" sz="1400" smtClean="0">
                <a:solidFill>
                  <a:srgbClr val="C6DAEC"/>
                </a:solidFill>
                <a:latin typeface="Muli"/>
                <a:ea typeface="Muli"/>
                <a:cs typeface="Muli"/>
                <a:sym typeface="Muli"/>
              </a:rPr>
            </a:br>
            <a:r>
              <a:rPr lang="en" sz="1400" smtClean="0">
                <a:solidFill>
                  <a:srgbClr val="C6DAEC"/>
                </a:solidFill>
                <a:latin typeface="Muli"/>
                <a:ea typeface="Muli"/>
                <a:cs typeface="Muli"/>
                <a:sym typeface="Muli"/>
              </a:rPr>
              <a:t>If you have uses-permission then Android checks for that feature for you.</a:t>
            </a:r>
            <a:br>
              <a:rPr lang="en" sz="1400" smtClean="0">
                <a:solidFill>
                  <a:srgbClr val="C6DAEC"/>
                </a:solidFill>
                <a:latin typeface="Muli"/>
                <a:ea typeface="Muli"/>
                <a:cs typeface="Muli"/>
                <a:sym typeface="Muli"/>
              </a:rPr>
            </a:br>
            <a:r>
              <a:rPr lang="en" sz="1400" smtClean="0">
                <a:solidFill>
                  <a:srgbClr val="C6DAEC"/>
                </a:solidFill>
                <a:latin typeface="Muli"/>
                <a:ea typeface="Muli"/>
                <a:cs typeface="Muli"/>
                <a:sym typeface="Muli"/>
              </a:rPr>
              <a:t/>
            </a:r>
            <a:br>
              <a:rPr lang="en" sz="1400" smtClean="0">
                <a:solidFill>
                  <a:srgbClr val="C6DAEC"/>
                </a:solidFill>
                <a:latin typeface="Muli"/>
                <a:ea typeface="Muli"/>
                <a:cs typeface="Muli"/>
                <a:sym typeface="Muli"/>
              </a:rPr>
            </a:br>
            <a:endParaRPr lang="en" sz="1400" dirty="0">
              <a:solidFill>
                <a:srgbClr val="C6DAEC"/>
              </a:solidFill>
              <a:latin typeface="Muli"/>
              <a:ea typeface="Muli"/>
              <a:cs typeface="Muli"/>
              <a:sym typeface="Muli"/>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4" name="Shape 1648"/>
          <p:cNvSpPr txBox="1">
            <a:spLocks/>
          </p:cNvSpPr>
          <p:nvPr/>
        </p:nvSpPr>
        <p:spPr>
          <a:xfrm>
            <a:off x="1853697" y="679986"/>
            <a:ext cx="4562099" cy="11597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19BBD5"/>
              </a:buClr>
              <a:buSzPct val="100000"/>
              <a:buFont typeface="Nixie One"/>
              <a:buNone/>
              <a:defRPr sz="4000" b="0" i="0" u="none" strike="noStrike" cap="none" baseline="0">
                <a:solidFill>
                  <a:srgbClr val="19BBD5"/>
                </a:solidFill>
                <a:latin typeface="Nixie One"/>
                <a:ea typeface="Nixie One"/>
                <a:cs typeface="Nixie One"/>
                <a:sym typeface="Nixie One"/>
                <a:rtl val="0"/>
              </a:defRPr>
            </a:lvl1pPr>
            <a:lvl2pPr>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r>
              <a:rPr lang="en" sz="8000" dirty="0" smtClean="0"/>
              <a:t>Future!</a:t>
            </a:r>
            <a:endParaRPr lang="en" sz="8000" dirty="0"/>
          </a:p>
        </p:txBody>
      </p:sp>
      <p:sp>
        <p:nvSpPr>
          <p:cNvPr id="6" name="Shape 1649"/>
          <p:cNvSpPr txBox="1">
            <a:spLocks noGrp="1"/>
          </p:cNvSpPr>
          <p:nvPr>
            <p:ph type="body" idx="4294967295"/>
          </p:nvPr>
        </p:nvSpPr>
        <p:spPr>
          <a:xfrm>
            <a:off x="1853697" y="1712873"/>
            <a:ext cx="4562099" cy="2461500"/>
          </a:xfrm>
          <a:prstGeom prst="rect">
            <a:avLst/>
          </a:prstGeom>
          <a:noFill/>
          <a:ln>
            <a:noFill/>
          </a:ln>
        </p:spPr>
        <p:txBody>
          <a:bodyPr lIns="91425" tIns="91425" rIns="91425" bIns="91425" anchor="t" anchorCtr="0">
            <a:noAutofit/>
          </a:bodyPr>
          <a:lstStyle/>
          <a:p>
            <a:pPr marL="571500" indent="-571500">
              <a:spcBef>
                <a:spcPts val="0"/>
              </a:spcBef>
              <a:buFont typeface="Wingdings" panose="05000000000000000000" pitchFamily="2" charset="2"/>
              <a:buChar char="Ø"/>
            </a:pPr>
            <a:r>
              <a:rPr lang="en" sz="1800" b="1" dirty="0" smtClean="0"/>
              <a:t>Complete GPS functionality</a:t>
            </a:r>
          </a:p>
          <a:p>
            <a:pPr marL="571500" indent="-571500">
              <a:spcBef>
                <a:spcPts val="0"/>
              </a:spcBef>
              <a:buFont typeface="Wingdings" panose="05000000000000000000" pitchFamily="2" charset="2"/>
              <a:buChar char="Ø"/>
            </a:pPr>
            <a:r>
              <a:rPr lang="en" sz="1800" b="1" dirty="0" smtClean="0"/>
              <a:t>Create upload database for images that return bad data or fail to return data</a:t>
            </a:r>
          </a:p>
          <a:p>
            <a:pPr marL="571500" indent="-571500">
              <a:spcBef>
                <a:spcPts val="0"/>
              </a:spcBef>
              <a:buFont typeface="Wingdings" panose="05000000000000000000" pitchFamily="2" charset="2"/>
              <a:buChar char="Ø"/>
            </a:pPr>
            <a:r>
              <a:rPr lang="en" sz="1800" b="1" dirty="0" smtClean="0"/>
              <a:t>UI/UX development</a:t>
            </a:r>
          </a:p>
          <a:p>
            <a:pPr marL="571500" indent="-571500">
              <a:spcBef>
                <a:spcPts val="0"/>
              </a:spcBef>
              <a:buFont typeface="Wingdings" panose="05000000000000000000" pitchFamily="2" charset="2"/>
              <a:buChar char="Ø"/>
            </a:pPr>
            <a:r>
              <a:rPr lang="en" sz="1800" b="1" dirty="0" smtClean="0"/>
              <a:t>Connect to social media</a:t>
            </a:r>
          </a:p>
          <a:p>
            <a:pPr marL="571500" indent="-571500">
              <a:spcBef>
                <a:spcPts val="0"/>
              </a:spcBef>
              <a:buFont typeface="Wingdings" panose="05000000000000000000" pitchFamily="2" charset="2"/>
              <a:buChar char="Ø"/>
            </a:pPr>
            <a:r>
              <a:rPr lang="en" sz="1800" b="1" smtClean="0"/>
              <a:t>Image editing &amp; retention</a:t>
            </a:r>
            <a:endParaRPr lang="en" sz="1800" b="1" dirty="0" smtClean="0"/>
          </a:p>
          <a:p>
            <a:pPr marL="571500" indent="-571500">
              <a:spcBef>
                <a:spcPts val="0"/>
              </a:spcBef>
              <a:buFont typeface="Wingdings" panose="05000000000000000000" pitchFamily="2" charset="2"/>
              <a:buChar char="Ø"/>
            </a:pPr>
            <a:r>
              <a:rPr lang="en" sz="1800" b="1" dirty="0" smtClean="0"/>
              <a:t>Provide sustainability through ad revenue</a:t>
            </a:r>
          </a:p>
          <a:p>
            <a:pPr marL="571500" indent="-571500">
              <a:spcBef>
                <a:spcPts val="0"/>
              </a:spcBef>
              <a:buFont typeface="Wingdings" panose="05000000000000000000" pitchFamily="2" charset="2"/>
              <a:buChar char="Ø"/>
            </a:pPr>
            <a:endParaRPr lang="en" sz="1800" b="1" dirty="0"/>
          </a:p>
        </p:txBody>
      </p:sp>
    </p:spTree>
    <p:extLst>
      <p:ext uri="{BB962C8B-B14F-4D97-AF65-F5344CB8AC3E}">
        <p14:creationId xmlns:p14="http://schemas.microsoft.com/office/powerpoint/2010/main" val="765107042"/>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Shape 1648"/>
          <p:cNvSpPr txBox="1">
            <a:spLocks noGrp="1"/>
          </p:cNvSpPr>
          <p:nvPr>
            <p:ph type="ctrTitle" idx="4294967295"/>
          </p:nvPr>
        </p:nvSpPr>
        <p:spPr>
          <a:xfrm>
            <a:off x="3152775" y="1354750"/>
            <a:ext cx="4562099" cy="1159799"/>
          </a:xfrm>
          <a:prstGeom prst="rect">
            <a:avLst/>
          </a:prstGeom>
          <a:noFill/>
          <a:ln>
            <a:noFill/>
          </a:ln>
        </p:spPr>
        <p:txBody>
          <a:bodyPr lIns="91425" tIns="91425" rIns="91425" bIns="91425" anchor="b" anchorCtr="0">
            <a:noAutofit/>
          </a:bodyPr>
          <a:lstStyle/>
          <a:p>
            <a:pPr lvl="0" rtl="0">
              <a:spcBef>
                <a:spcPts val="0"/>
              </a:spcBef>
              <a:buNone/>
            </a:pPr>
            <a:r>
              <a:rPr lang="en" sz="8000" dirty="0"/>
              <a:t>Thanks!</a:t>
            </a:r>
          </a:p>
        </p:txBody>
      </p:sp>
      <p:sp>
        <p:nvSpPr>
          <p:cNvPr id="1649" name="Shape 1649"/>
          <p:cNvSpPr txBox="1">
            <a:spLocks noGrp="1"/>
          </p:cNvSpPr>
          <p:nvPr>
            <p:ph type="body" idx="4294967295"/>
          </p:nvPr>
        </p:nvSpPr>
        <p:spPr>
          <a:xfrm>
            <a:off x="3286467" y="2400250"/>
            <a:ext cx="4562099" cy="2461500"/>
          </a:xfrm>
          <a:prstGeom prst="rect">
            <a:avLst/>
          </a:prstGeom>
          <a:noFill/>
          <a:ln>
            <a:noFill/>
          </a:ln>
        </p:spPr>
        <p:txBody>
          <a:bodyPr lIns="91425" tIns="91425" rIns="91425" bIns="91425" anchor="t" anchorCtr="0">
            <a:noAutofit/>
          </a:bodyPr>
          <a:lstStyle/>
          <a:p>
            <a:pPr lvl="0" rtl="0">
              <a:spcBef>
                <a:spcPts val="0"/>
              </a:spcBef>
              <a:buNone/>
            </a:pPr>
            <a:r>
              <a:rPr lang="en" sz="3600" b="1" dirty="0"/>
              <a:t>Any questions</a:t>
            </a:r>
            <a:r>
              <a:rPr lang="en" sz="3600" b="1" dirty="0" smtClean="0"/>
              <a:t>?</a:t>
            </a:r>
            <a:endParaRPr lang="en" sz="3600" b="1" dirty="0"/>
          </a:p>
        </p:txBody>
      </p:sp>
      <p:grpSp>
        <p:nvGrpSpPr>
          <p:cNvPr id="1650" name="Shape 1650"/>
          <p:cNvGrpSpPr/>
          <p:nvPr/>
        </p:nvGrpSpPr>
        <p:grpSpPr>
          <a:xfrm flipH="1">
            <a:off x="905355" y="670081"/>
            <a:ext cx="2152304" cy="1864573"/>
            <a:chOff x="4088875" y="1431100"/>
            <a:chExt cx="3293000" cy="2852775"/>
          </a:xfrm>
        </p:grpSpPr>
        <p:sp>
          <p:nvSpPr>
            <p:cNvPr id="1651" name="Shape 1651"/>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652" name="Shape 1652"/>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653" name="Shape 1653"/>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654" name="Shape 1654"/>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655" name="Shape 1655"/>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656" name="Shape 1656"/>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657" name="Shape 1657"/>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658" name="Shape 1658"/>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659" name="Shape 1659"/>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660" name="Shape 1660"/>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661" name="Shape 1661"/>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662" name="Shape 1662"/>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663" name="Shape 1663"/>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664" name="Shape 1664"/>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665" name="Shape 1665"/>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666" name="Shape 1666"/>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667" name="Shape 1667"/>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668" name="Shape 1668"/>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669" name="Shape 1669"/>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670" name="Shape 1670"/>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671" name="Shape 1671"/>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672" name="Shape 1672"/>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673" name="Shape 1673"/>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674" name="Shape 1674"/>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675" name="Shape 1675"/>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676" name="Shape 1676"/>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677" name="Shape 1677"/>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678" name="Shape 1678"/>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679" name="Shape 1679"/>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680" name="Shape 1680"/>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681" name="Shape 1681"/>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682" name="Shape 1682"/>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683" name="Shape 1683"/>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684" name="Shape 1684"/>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685" name="Shape 1685"/>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686" name="Shape 1686"/>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687" name="Shape 1687"/>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688" name="Shape 1688"/>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689" name="Shape 1689"/>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690" name="Shape 1690"/>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691" name="Shape 1691"/>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692" name="Shape 1692"/>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693" name="Shape 1693"/>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694" name="Shape 1694"/>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695" name="Shape 1695"/>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696" name="Shape 1696"/>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697" name="Shape 1697"/>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sp>
        <p:nvSpPr>
          <p:cNvPr id="1698" name="Shape 1698"/>
          <p:cNvSpPr/>
          <p:nvPr/>
        </p:nvSpPr>
        <p:spPr>
          <a:xfrm>
            <a:off x="1591718" y="1212579"/>
            <a:ext cx="779560" cy="779560"/>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Shape 1412"/>
          <p:cNvSpPr txBox="1">
            <a:spLocks noGrp="1"/>
          </p:cNvSpPr>
          <p:nvPr>
            <p:ph type="title"/>
          </p:nvPr>
        </p:nvSpPr>
        <p:spPr>
          <a:xfrm>
            <a:off x="1732700" y="973600"/>
            <a:ext cx="5792099" cy="645300"/>
          </a:xfrm>
          <a:prstGeom prst="rect">
            <a:avLst/>
          </a:prstGeom>
        </p:spPr>
        <p:txBody>
          <a:bodyPr lIns="91425" tIns="91425" rIns="91425" bIns="91425" anchor="b" anchorCtr="0">
            <a:noAutofit/>
          </a:bodyPr>
          <a:lstStyle/>
          <a:p>
            <a:pPr lvl="0" rtl="0">
              <a:spcBef>
                <a:spcPts val="0"/>
              </a:spcBef>
              <a:buNone/>
            </a:pPr>
            <a:r>
              <a:rPr lang="en"/>
              <a:t>VIA for Android</a:t>
            </a:r>
          </a:p>
        </p:txBody>
      </p:sp>
      <p:sp>
        <p:nvSpPr>
          <p:cNvPr id="1413" name="Shape 1413"/>
          <p:cNvSpPr txBox="1"/>
          <p:nvPr/>
        </p:nvSpPr>
        <p:spPr>
          <a:xfrm>
            <a:off x="1732700" y="1428750"/>
            <a:ext cx="6954000" cy="826499"/>
          </a:xfrm>
          <a:prstGeom prst="rect">
            <a:avLst/>
          </a:prstGeom>
          <a:noFill/>
          <a:ln>
            <a:noFill/>
          </a:ln>
        </p:spPr>
        <p:txBody>
          <a:bodyPr lIns="91425" tIns="91425" rIns="91425" bIns="91425" anchor="t" anchorCtr="0">
            <a:noAutofit/>
          </a:bodyPr>
          <a:lstStyle/>
          <a:p>
            <a:pPr lvl="0" rtl="0">
              <a:spcBef>
                <a:spcPts val="600"/>
              </a:spcBef>
              <a:buNone/>
            </a:pPr>
            <a:r>
              <a:rPr lang="en" sz="1600" dirty="0">
                <a:solidFill>
                  <a:srgbClr val="C6DAEC"/>
                </a:solidFill>
                <a:latin typeface="Muli"/>
                <a:ea typeface="Muli"/>
                <a:cs typeface="Muli"/>
                <a:sym typeface="Muli"/>
              </a:rPr>
              <a:t>An answer for your questions in real time.</a:t>
            </a:r>
          </a:p>
        </p:txBody>
      </p:sp>
      <p:sp>
        <p:nvSpPr>
          <p:cNvPr id="1414" name="Shape 1414"/>
          <p:cNvSpPr txBox="1"/>
          <p:nvPr/>
        </p:nvSpPr>
        <p:spPr>
          <a:xfrm>
            <a:off x="1732586" y="2233525"/>
            <a:ext cx="3191399" cy="2207100"/>
          </a:xfrm>
          <a:prstGeom prst="rect">
            <a:avLst/>
          </a:prstGeom>
          <a:noFill/>
          <a:ln>
            <a:noFill/>
          </a:ln>
        </p:spPr>
        <p:txBody>
          <a:bodyPr lIns="91425" tIns="91425" rIns="91425" bIns="91425" anchor="t" anchorCtr="0">
            <a:noAutofit/>
          </a:bodyPr>
          <a:lstStyle/>
          <a:p>
            <a:pPr rtl="0">
              <a:spcBef>
                <a:spcPts val="600"/>
              </a:spcBef>
              <a:buNone/>
            </a:pPr>
            <a:r>
              <a:rPr lang="en" sz="1100">
                <a:solidFill>
                  <a:srgbClr val="C6DAEC"/>
                </a:solidFill>
                <a:latin typeface="Muli"/>
                <a:ea typeface="Muli"/>
                <a:cs typeface="Muli"/>
                <a:sym typeface="Muli"/>
              </a:rPr>
              <a:t>What is the name of this statue?</a:t>
            </a:r>
          </a:p>
          <a:p>
            <a:pPr rtl="0">
              <a:spcBef>
                <a:spcPts val="600"/>
              </a:spcBef>
              <a:buNone/>
            </a:pPr>
            <a:r>
              <a:rPr lang="en" sz="1100">
                <a:solidFill>
                  <a:srgbClr val="C6DAEC"/>
                </a:solidFill>
                <a:latin typeface="Muli"/>
                <a:ea typeface="Muli"/>
                <a:cs typeface="Muli"/>
                <a:sym typeface="Muli"/>
              </a:rPr>
              <a:t>When was this painted?</a:t>
            </a:r>
          </a:p>
          <a:p>
            <a:pPr rtl="0">
              <a:spcBef>
                <a:spcPts val="600"/>
              </a:spcBef>
              <a:buNone/>
            </a:pPr>
            <a:r>
              <a:rPr lang="en" sz="1100">
                <a:solidFill>
                  <a:srgbClr val="C6DAEC"/>
                </a:solidFill>
                <a:latin typeface="Muli"/>
                <a:ea typeface="Muli"/>
                <a:cs typeface="Muli"/>
                <a:sym typeface="Muli"/>
              </a:rPr>
              <a:t>What automobile maker uses this emblem?</a:t>
            </a:r>
          </a:p>
          <a:p>
            <a:pPr lvl="0" rtl="0">
              <a:spcBef>
                <a:spcPts val="600"/>
              </a:spcBef>
              <a:buNone/>
            </a:pPr>
            <a:r>
              <a:rPr lang="en" sz="1100">
                <a:solidFill>
                  <a:srgbClr val="C6DAEC"/>
                </a:solidFill>
                <a:latin typeface="Muli"/>
                <a:ea typeface="Muli"/>
                <a:cs typeface="Muli"/>
                <a:sym typeface="Muli"/>
              </a:rPr>
              <a:t>What is the history of this building?</a:t>
            </a:r>
          </a:p>
        </p:txBody>
      </p:sp>
      <p:sp>
        <p:nvSpPr>
          <p:cNvPr id="1415" name="Shape 1415"/>
          <p:cNvSpPr txBox="1"/>
          <p:nvPr/>
        </p:nvSpPr>
        <p:spPr>
          <a:xfrm>
            <a:off x="5355915" y="2263950"/>
            <a:ext cx="3330899" cy="2207100"/>
          </a:xfrm>
          <a:prstGeom prst="rect">
            <a:avLst/>
          </a:prstGeom>
          <a:noFill/>
          <a:ln>
            <a:noFill/>
          </a:ln>
        </p:spPr>
        <p:txBody>
          <a:bodyPr lIns="91425" tIns="91425" rIns="91425" bIns="91425" anchor="t" anchorCtr="0">
            <a:noAutofit/>
          </a:bodyPr>
          <a:lstStyle/>
          <a:p>
            <a:pPr lvl="0" rtl="0">
              <a:spcBef>
                <a:spcPts val="600"/>
              </a:spcBef>
              <a:buNone/>
            </a:pPr>
            <a:endParaRPr sz="1100">
              <a:solidFill>
                <a:srgbClr val="C6DAEC"/>
              </a:solidFill>
              <a:latin typeface="Muli"/>
              <a:ea typeface="Muli"/>
              <a:cs typeface="Muli"/>
              <a:sym typeface="Muli"/>
            </a:endParaRPr>
          </a:p>
        </p:txBody>
      </p:sp>
      <p:sp>
        <p:nvSpPr>
          <p:cNvPr id="1416" name="Shape 1416"/>
          <p:cNvSpPr txBox="1"/>
          <p:nvPr/>
        </p:nvSpPr>
        <p:spPr>
          <a:xfrm>
            <a:off x="1732700" y="3982125"/>
            <a:ext cx="6954000" cy="826499"/>
          </a:xfrm>
          <a:prstGeom prst="rect">
            <a:avLst/>
          </a:prstGeom>
          <a:noFill/>
          <a:ln>
            <a:noFill/>
          </a:ln>
        </p:spPr>
        <p:txBody>
          <a:bodyPr lIns="91425" tIns="91425" rIns="91425" bIns="91425" anchor="t" anchorCtr="0">
            <a:noAutofit/>
          </a:bodyPr>
          <a:lstStyle/>
          <a:p>
            <a:pPr lvl="0" rtl="0">
              <a:spcBef>
                <a:spcPts val="1000"/>
              </a:spcBef>
              <a:spcAft>
                <a:spcPts val="1000"/>
              </a:spcAft>
              <a:buNone/>
            </a:pPr>
            <a:endParaRPr sz="1100">
              <a:solidFill>
                <a:srgbClr val="C6DAEC"/>
              </a:solidFill>
              <a:latin typeface="Muli"/>
              <a:ea typeface="Muli"/>
              <a:cs typeface="Muli"/>
              <a:sym typeface="Muli"/>
            </a:endParaRPr>
          </a:p>
          <a:p>
            <a:pPr lvl="0" rtl="0">
              <a:spcBef>
                <a:spcPts val="1000"/>
              </a:spcBef>
              <a:spcAft>
                <a:spcPts val="1000"/>
              </a:spcAft>
              <a:buNone/>
            </a:pPr>
            <a:endParaRPr sz="1100">
              <a:solidFill>
                <a:srgbClr val="C6DAEC"/>
              </a:solidFill>
              <a:latin typeface="Muli"/>
              <a:ea typeface="Muli"/>
              <a:cs typeface="Muli"/>
              <a:sym typeface="Muli"/>
            </a:endParaRPr>
          </a:p>
          <a:p>
            <a:pPr lvl="0" rtl="0">
              <a:spcBef>
                <a:spcPts val="1000"/>
              </a:spcBef>
              <a:spcAft>
                <a:spcPts val="1000"/>
              </a:spcAft>
              <a:buNone/>
            </a:pPr>
            <a:endParaRPr sz="1100">
              <a:solidFill>
                <a:srgbClr val="C6DAEC"/>
              </a:solidFill>
              <a:latin typeface="Muli"/>
              <a:ea typeface="Muli"/>
              <a:cs typeface="Muli"/>
              <a:sym typeface="Muli"/>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Shape 1433"/>
          <p:cNvSpPr txBox="1">
            <a:spLocks noGrp="1"/>
          </p:cNvSpPr>
          <p:nvPr>
            <p:ph type="title"/>
          </p:nvPr>
        </p:nvSpPr>
        <p:spPr>
          <a:xfrm>
            <a:off x="1732700" y="1735600"/>
            <a:ext cx="4944300" cy="645300"/>
          </a:xfrm>
          <a:prstGeom prst="rect">
            <a:avLst/>
          </a:prstGeom>
        </p:spPr>
        <p:txBody>
          <a:bodyPr lIns="91425" tIns="91425" rIns="91425" bIns="91425" anchor="b" anchorCtr="0">
            <a:noAutofit/>
          </a:bodyPr>
          <a:lstStyle/>
          <a:p>
            <a:pPr>
              <a:spcBef>
                <a:spcPts val="0"/>
              </a:spcBef>
              <a:buNone/>
            </a:pPr>
            <a:r>
              <a:rPr lang="en" dirty="0" smtClean="0"/>
              <a:t>How to use?</a:t>
            </a:r>
            <a:endParaRPr lang="en" dirty="0"/>
          </a:p>
        </p:txBody>
      </p:sp>
      <p:sp>
        <p:nvSpPr>
          <p:cNvPr id="1434" name="Shape 1434"/>
          <p:cNvSpPr txBox="1">
            <a:spLocks noGrp="1"/>
          </p:cNvSpPr>
          <p:nvPr>
            <p:ph type="body" idx="1"/>
          </p:nvPr>
        </p:nvSpPr>
        <p:spPr>
          <a:xfrm>
            <a:off x="1732700" y="2255124"/>
            <a:ext cx="4944300" cy="1659900"/>
          </a:xfrm>
          <a:prstGeom prst="rect">
            <a:avLst/>
          </a:prstGeom>
        </p:spPr>
        <p:txBody>
          <a:bodyPr lIns="91425" tIns="91425" rIns="91425" bIns="91425" anchor="t" anchorCtr="0">
            <a:noAutofit/>
          </a:bodyPr>
          <a:lstStyle/>
          <a:p>
            <a:pPr marL="457200" lvl="0" indent="-228600" rtl="0">
              <a:spcBef>
                <a:spcPts val="0"/>
              </a:spcBef>
            </a:pPr>
            <a:r>
              <a:rPr lang="en" dirty="0" smtClean="0"/>
              <a:t>Point</a:t>
            </a:r>
          </a:p>
          <a:p>
            <a:pPr marL="457200" lvl="0" indent="-228600" rtl="0">
              <a:spcBef>
                <a:spcPts val="0"/>
              </a:spcBef>
            </a:pPr>
            <a:r>
              <a:rPr lang="en" dirty="0" smtClean="0"/>
              <a:t>Click</a:t>
            </a:r>
          </a:p>
          <a:p>
            <a:pPr marL="457200" lvl="0" indent="-228600" rtl="0">
              <a:spcBef>
                <a:spcPts val="0"/>
              </a:spcBef>
            </a:pPr>
            <a:r>
              <a:rPr lang="en" dirty="0" smtClean="0"/>
              <a:t>???</a:t>
            </a:r>
          </a:p>
          <a:p>
            <a:pPr marL="457200" lvl="0" indent="-228600" rtl="0">
              <a:spcBef>
                <a:spcPts val="0"/>
              </a:spcBef>
            </a:pPr>
            <a:r>
              <a:rPr lang="en" dirty="0" smtClean="0"/>
              <a:t>Profit</a:t>
            </a:r>
            <a:endParaRPr lang="en" dirty="0"/>
          </a:p>
          <a:p>
            <a:pPr rtl="0">
              <a:spcBef>
                <a:spcPts val="0"/>
              </a:spcBef>
              <a:buNone/>
            </a:pPr>
            <a:endParaRPr dirty="0"/>
          </a:p>
          <a:p>
            <a:pPr lvl="0">
              <a:spcBef>
                <a:spcPts val="0"/>
              </a:spcBef>
              <a:buNone/>
            </a:pPr>
            <a:r>
              <a:rPr lang="en" dirty="0" smtClean="0"/>
              <a:t>Simply take a photo and let Via retrieve relevant information for you.</a:t>
            </a:r>
            <a:endParaRPr lang="en" dirty="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Shape 1439"/>
          <p:cNvSpPr txBox="1">
            <a:spLocks noGrp="1"/>
          </p:cNvSpPr>
          <p:nvPr>
            <p:ph type="ctrTitle" idx="4294967295"/>
          </p:nvPr>
        </p:nvSpPr>
        <p:spPr>
          <a:xfrm>
            <a:off x="3829050" y="886596"/>
            <a:ext cx="4991099" cy="1748003"/>
          </a:xfrm>
          <a:prstGeom prst="rect">
            <a:avLst/>
          </a:prstGeom>
          <a:noFill/>
          <a:ln>
            <a:noFill/>
          </a:ln>
        </p:spPr>
        <p:txBody>
          <a:bodyPr lIns="91425" tIns="91425" rIns="91425" bIns="91425" anchor="t" anchorCtr="0">
            <a:noAutofit/>
          </a:bodyPr>
          <a:lstStyle/>
          <a:p>
            <a:pPr lvl="0" algn="ctr" rtl="0">
              <a:spcBef>
                <a:spcPts val="0"/>
              </a:spcBef>
              <a:buNone/>
            </a:pPr>
            <a:r>
              <a:rPr lang="en" sz="5400" dirty="0" smtClean="0"/>
              <a:t>So who would use VIA?</a:t>
            </a:r>
            <a:endParaRPr lang="en" sz="5400" dirty="0"/>
          </a:p>
        </p:txBody>
      </p:sp>
      <p:sp>
        <p:nvSpPr>
          <p:cNvPr id="1440" name="Shape 1440"/>
          <p:cNvSpPr txBox="1">
            <a:spLocks noGrp="1"/>
          </p:cNvSpPr>
          <p:nvPr>
            <p:ph type="subTitle" idx="4294967295"/>
          </p:nvPr>
        </p:nvSpPr>
        <p:spPr>
          <a:xfrm>
            <a:off x="3829050" y="2582592"/>
            <a:ext cx="4333799" cy="790849"/>
          </a:xfrm>
          <a:prstGeom prst="rect">
            <a:avLst/>
          </a:prstGeom>
          <a:noFill/>
          <a:ln>
            <a:noFill/>
          </a:ln>
        </p:spPr>
        <p:txBody>
          <a:bodyPr lIns="91425" tIns="91425" rIns="91425" bIns="91425" anchor="t" anchorCtr="0">
            <a:noAutofit/>
          </a:bodyPr>
          <a:lstStyle/>
          <a:p>
            <a:pPr lvl="0" rtl="0">
              <a:spcBef>
                <a:spcPts val="0"/>
              </a:spcBef>
              <a:buNone/>
            </a:pPr>
            <a:r>
              <a:rPr lang="en" sz="2400" dirty="0" smtClean="0"/>
              <a:t>Anyone who has a question about a recognizable object.</a:t>
            </a:r>
            <a:endParaRPr lang="en" sz="2400" dirty="0"/>
          </a:p>
        </p:txBody>
      </p:sp>
      <p:grpSp>
        <p:nvGrpSpPr>
          <p:cNvPr id="1441" name="Shape 1441"/>
          <p:cNvGrpSpPr/>
          <p:nvPr/>
        </p:nvGrpSpPr>
        <p:grpSpPr>
          <a:xfrm flipH="1">
            <a:off x="659158" y="676999"/>
            <a:ext cx="3112543" cy="2696443"/>
            <a:chOff x="4088875" y="1431100"/>
            <a:chExt cx="3293000" cy="2852775"/>
          </a:xfrm>
        </p:grpSpPr>
        <p:sp>
          <p:nvSpPr>
            <p:cNvPr id="1442" name="Shape 1442"/>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a:spcBef>
                  <a:spcPts val="0"/>
                </a:spcBef>
                <a:buNone/>
              </a:pPr>
              <a:endParaRPr/>
            </a:p>
          </p:txBody>
        </p:sp>
        <p:sp>
          <p:nvSpPr>
            <p:cNvPr id="1443" name="Shape 1443"/>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a:spcBef>
                  <a:spcPts val="0"/>
                </a:spcBef>
                <a:buNone/>
              </a:pPr>
              <a:endParaRPr/>
            </a:p>
          </p:txBody>
        </p:sp>
        <p:sp>
          <p:nvSpPr>
            <p:cNvPr id="1444" name="Shape 1444"/>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a:spcBef>
                  <a:spcPts val="0"/>
                </a:spcBef>
                <a:buNone/>
              </a:pPr>
              <a:endParaRPr/>
            </a:p>
          </p:txBody>
        </p:sp>
        <p:sp>
          <p:nvSpPr>
            <p:cNvPr id="1445" name="Shape 1445"/>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a:spcBef>
                  <a:spcPts val="0"/>
                </a:spcBef>
                <a:buNone/>
              </a:pPr>
              <a:endParaRPr/>
            </a:p>
          </p:txBody>
        </p:sp>
        <p:sp>
          <p:nvSpPr>
            <p:cNvPr id="1446" name="Shape 1446"/>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a:spcBef>
                  <a:spcPts val="0"/>
                </a:spcBef>
                <a:buNone/>
              </a:pPr>
              <a:endParaRPr/>
            </a:p>
          </p:txBody>
        </p:sp>
        <p:sp>
          <p:nvSpPr>
            <p:cNvPr id="1447" name="Shape 1447"/>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a:spcBef>
                  <a:spcPts val="0"/>
                </a:spcBef>
                <a:buNone/>
              </a:pPr>
              <a:endParaRPr/>
            </a:p>
          </p:txBody>
        </p:sp>
        <p:sp>
          <p:nvSpPr>
            <p:cNvPr id="1448" name="Shape 1448"/>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a:spcBef>
                  <a:spcPts val="0"/>
                </a:spcBef>
                <a:buNone/>
              </a:pPr>
              <a:endParaRPr/>
            </a:p>
          </p:txBody>
        </p:sp>
        <p:sp>
          <p:nvSpPr>
            <p:cNvPr id="1449" name="Shape 1449"/>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a:spcBef>
                  <a:spcPts val="0"/>
                </a:spcBef>
                <a:buNone/>
              </a:pPr>
              <a:endParaRPr/>
            </a:p>
          </p:txBody>
        </p:sp>
        <p:sp>
          <p:nvSpPr>
            <p:cNvPr id="1450" name="Shape 1450"/>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a:spcBef>
                  <a:spcPts val="0"/>
                </a:spcBef>
                <a:buNone/>
              </a:pPr>
              <a:endParaRPr/>
            </a:p>
          </p:txBody>
        </p:sp>
        <p:sp>
          <p:nvSpPr>
            <p:cNvPr id="1451" name="Shape 1451"/>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a:spcBef>
                  <a:spcPts val="0"/>
                </a:spcBef>
                <a:buNone/>
              </a:pPr>
              <a:endParaRPr/>
            </a:p>
          </p:txBody>
        </p:sp>
        <p:sp>
          <p:nvSpPr>
            <p:cNvPr id="1452" name="Shape 1452"/>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a:spcBef>
                  <a:spcPts val="0"/>
                </a:spcBef>
                <a:buNone/>
              </a:pPr>
              <a:endParaRPr/>
            </a:p>
          </p:txBody>
        </p:sp>
        <p:sp>
          <p:nvSpPr>
            <p:cNvPr id="1453" name="Shape 1453"/>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a:spcBef>
                  <a:spcPts val="0"/>
                </a:spcBef>
                <a:buNone/>
              </a:pPr>
              <a:endParaRPr/>
            </a:p>
          </p:txBody>
        </p:sp>
        <p:sp>
          <p:nvSpPr>
            <p:cNvPr id="1454" name="Shape 1454"/>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a:spcBef>
                  <a:spcPts val="0"/>
                </a:spcBef>
                <a:buNone/>
              </a:pPr>
              <a:endParaRPr/>
            </a:p>
          </p:txBody>
        </p:sp>
        <p:sp>
          <p:nvSpPr>
            <p:cNvPr id="1455" name="Shape 1455"/>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a:spcBef>
                  <a:spcPts val="0"/>
                </a:spcBef>
                <a:buNone/>
              </a:pPr>
              <a:endParaRPr/>
            </a:p>
          </p:txBody>
        </p:sp>
        <p:sp>
          <p:nvSpPr>
            <p:cNvPr id="1456" name="Shape 1456"/>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a:spcBef>
                  <a:spcPts val="0"/>
                </a:spcBef>
                <a:buNone/>
              </a:pPr>
              <a:endParaRPr/>
            </a:p>
          </p:txBody>
        </p:sp>
        <p:sp>
          <p:nvSpPr>
            <p:cNvPr id="1457" name="Shape 1457"/>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a:spcBef>
                  <a:spcPts val="0"/>
                </a:spcBef>
                <a:buNone/>
              </a:pPr>
              <a:endParaRPr/>
            </a:p>
          </p:txBody>
        </p:sp>
        <p:sp>
          <p:nvSpPr>
            <p:cNvPr id="1458" name="Shape 1458"/>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a:spcBef>
                  <a:spcPts val="0"/>
                </a:spcBef>
                <a:buNone/>
              </a:pPr>
              <a:endParaRPr/>
            </a:p>
          </p:txBody>
        </p:sp>
        <p:sp>
          <p:nvSpPr>
            <p:cNvPr id="1459" name="Shape 1459"/>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a:spcBef>
                  <a:spcPts val="0"/>
                </a:spcBef>
                <a:buNone/>
              </a:pPr>
              <a:endParaRPr/>
            </a:p>
          </p:txBody>
        </p:sp>
        <p:sp>
          <p:nvSpPr>
            <p:cNvPr id="1460" name="Shape 1460"/>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a:spcBef>
                  <a:spcPts val="0"/>
                </a:spcBef>
                <a:buNone/>
              </a:pPr>
              <a:endParaRPr/>
            </a:p>
          </p:txBody>
        </p:sp>
        <p:sp>
          <p:nvSpPr>
            <p:cNvPr id="1461" name="Shape 1461"/>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a:spcBef>
                  <a:spcPts val="0"/>
                </a:spcBef>
                <a:buNone/>
              </a:pPr>
              <a:endParaRPr/>
            </a:p>
          </p:txBody>
        </p:sp>
        <p:sp>
          <p:nvSpPr>
            <p:cNvPr id="1462" name="Shape 1462"/>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a:spcBef>
                  <a:spcPts val="0"/>
                </a:spcBef>
                <a:buNone/>
              </a:pPr>
              <a:endParaRPr/>
            </a:p>
          </p:txBody>
        </p:sp>
        <p:sp>
          <p:nvSpPr>
            <p:cNvPr id="1463" name="Shape 1463"/>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a:spcBef>
                  <a:spcPts val="0"/>
                </a:spcBef>
                <a:buNone/>
              </a:pPr>
              <a:endParaRPr/>
            </a:p>
          </p:txBody>
        </p:sp>
        <p:sp>
          <p:nvSpPr>
            <p:cNvPr id="1464" name="Shape 1464"/>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a:spcBef>
                  <a:spcPts val="0"/>
                </a:spcBef>
                <a:buNone/>
              </a:pPr>
              <a:endParaRPr/>
            </a:p>
          </p:txBody>
        </p:sp>
        <p:sp>
          <p:nvSpPr>
            <p:cNvPr id="1465" name="Shape 1465"/>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a:spcBef>
                  <a:spcPts val="0"/>
                </a:spcBef>
                <a:buNone/>
              </a:pPr>
              <a:endParaRPr/>
            </a:p>
          </p:txBody>
        </p:sp>
        <p:sp>
          <p:nvSpPr>
            <p:cNvPr id="1466" name="Shape 1466"/>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a:spcBef>
                  <a:spcPts val="0"/>
                </a:spcBef>
                <a:buNone/>
              </a:pPr>
              <a:endParaRPr/>
            </a:p>
          </p:txBody>
        </p:sp>
        <p:sp>
          <p:nvSpPr>
            <p:cNvPr id="1467" name="Shape 1467"/>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a:spcBef>
                  <a:spcPts val="0"/>
                </a:spcBef>
                <a:buNone/>
              </a:pPr>
              <a:endParaRPr/>
            </a:p>
          </p:txBody>
        </p:sp>
        <p:sp>
          <p:nvSpPr>
            <p:cNvPr id="1468" name="Shape 1468"/>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a:spcBef>
                  <a:spcPts val="0"/>
                </a:spcBef>
                <a:buNone/>
              </a:pPr>
              <a:endParaRPr/>
            </a:p>
          </p:txBody>
        </p:sp>
        <p:sp>
          <p:nvSpPr>
            <p:cNvPr id="1469" name="Shape 1469"/>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a:spcBef>
                  <a:spcPts val="0"/>
                </a:spcBef>
                <a:buNone/>
              </a:pPr>
              <a:endParaRPr/>
            </a:p>
          </p:txBody>
        </p:sp>
        <p:sp>
          <p:nvSpPr>
            <p:cNvPr id="1470" name="Shape 1470"/>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a:spcBef>
                  <a:spcPts val="0"/>
                </a:spcBef>
                <a:buNone/>
              </a:pPr>
              <a:endParaRPr/>
            </a:p>
          </p:txBody>
        </p:sp>
        <p:sp>
          <p:nvSpPr>
            <p:cNvPr id="1471" name="Shape 1471"/>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a:spcBef>
                  <a:spcPts val="0"/>
                </a:spcBef>
                <a:buNone/>
              </a:pPr>
              <a:endParaRPr/>
            </a:p>
          </p:txBody>
        </p:sp>
        <p:sp>
          <p:nvSpPr>
            <p:cNvPr id="1472" name="Shape 1472"/>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a:spcBef>
                  <a:spcPts val="0"/>
                </a:spcBef>
                <a:buNone/>
              </a:pPr>
              <a:endParaRPr/>
            </a:p>
          </p:txBody>
        </p:sp>
        <p:sp>
          <p:nvSpPr>
            <p:cNvPr id="1473" name="Shape 1473"/>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a:spcBef>
                  <a:spcPts val="0"/>
                </a:spcBef>
                <a:buNone/>
              </a:pPr>
              <a:endParaRPr/>
            </a:p>
          </p:txBody>
        </p:sp>
        <p:sp>
          <p:nvSpPr>
            <p:cNvPr id="1474" name="Shape 1474"/>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a:spcBef>
                  <a:spcPts val="0"/>
                </a:spcBef>
                <a:buNone/>
              </a:pPr>
              <a:endParaRPr/>
            </a:p>
          </p:txBody>
        </p:sp>
        <p:sp>
          <p:nvSpPr>
            <p:cNvPr id="1475" name="Shape 1475"/>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a:spcBef>
                  <a:spcPts val="0"/>
                </a:spcBef>
                <a:buNone/>
              </a:pPr>
              <a:endParaRPr/>
            </a:p>
          </p:txBody>
        </p:sp>
        <p:sp>
          <p:nvSpPr>
            <p:cNvPr id="1476" name="Shape 1476"/>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a:spcBef>
                  <a:spcPts val="0"/>
                </a:spcBef>
                <a:buNone/>
              </a:pPr>
              <a:endParaRPr/>
            </a:p>
          </p:txBody>
        </p:sp>
        <p:sp>
          <p:nvSpPr>
            <p:cNvPr id="1477" name="Shape 1477"/>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a:spcBef>
                  <a:spcPts val="0"/>
                </a:spcBef>
                <a:buNone/>
              </a:pPr>
              <a:endParaRPr/>
            </a:p>
          </p:txBody>
        </p:sp>
        <p:sp>
          <p:nvSpPr>
            <p:cNvPr id="1478" name="Shape 1478"/>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a:spcBef>
                  <a:spcPts val="0"/>
                </a:spcBef>
                <a:buNone/>
              </a:pPr>
              <a:endParaRPr/>
            </a:p>
          </p:txBody>
        </p:sp>
        <p:sp>
          <p:nvSpPr>
            <p:cNvPr id="1479" name="Shape 1479"/>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a:spcBef>
                  <a:spcPts val="0"/>
                </a:spcBef>
                <a:buNone/>
              </a:pPr>
              <a:endParaRPr/>
            </a:p>
          </p:txBody>
        </p:sp>
        <p:sp>
          <p:nvSpPr>
            <p:cNvPr id="1480" name="Shape 1480"/>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a:spcBef>
                  <a:spcPts val="0"/>
                </a:spcBef>
                <a:buNone/>
              </a:pPr>
              <a:endParaRPr/>
            </a:p>
          </p:txBody>
        </p:sp>
        <p:sp>
          <p:nvSpPr>
            <p:cNvPr id="1481" name="Shape 1481"/>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a:spcBef>
                  <a:spcPts val="0"/>
                </a:spcBef>
                <a:buNone/>
              </a:pPr>
              <a:endParaRPr/>
            </a:p>
          </p:txBody>
        </p:sp>
        <p:sp>
          <p:nvSpPr>
            <p:cNvPr id="1482" name="Shape 1482"/>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a:spcBef>
                  <a:spcPts val="0"/>
                </a:spcBef>
                <a:buNone/>
              </a:pPr>
              <a:endParaRPr/>
            </a:p>
          </p:txBody>
        </p:sp>
        <p:sp>
          <p:nvSpPr>
            <p:cNvPr id="1483" name="Shape 1483"/>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a:spcBef>
                  <a:spcPts val="0"/>
                </a:spcBef>
                <a:buNone/>
              </a:pPr>
              <a:endParaRPr/>
            </a:p>
          </p:txBody>
        </p:sp>
        <p:sp>
          <p:nvSpPr>
            <p:cNvPr id="1484" name="Shape 1484"/>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a:spcBef>
                  <a:spcPts val="0"/>
                </a:spcBef>
                <a:buNone/>
              </a:pPr>
              <a:endParaRPr/>
            </a:p>
          </p:txBody>
        </p:sp>
        <p:sp>
          <p:nvSpPr>
            <p:cNvPr id="1485" name="Shape 1485"/>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a:spcBef>
                  <a:spcPts val="0"/>
                </a:spcBef>
                <a:buNone/>
              </a:pPr>
              <a:endParaRPr/>
            </a:p>
          </p:txBody>
        </p:sp>
        <p:sp>
          <p:nvSpPr>
            <p:cNvPr id="1486" name="Shape 1486"/>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a:spcBef>
                  <a:spcPts val="0"/>
                </a:spcBef>
                <a:buNone/>
              </a:pPr>
              <a:endParaRPr/>
            </a:p>
          </p:txBody>
        </p:sp>
        <p:sp>
          <p:nvSpPr>
            <p:cNvPr id="1487" name="Shape 1487"/>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a:spcBef>
                  <a:spcPts val="0"/>
                </a:spcBef>
                <a:buNone/>
              </a:pPr>
              <a:endParaRPr/>
            </a:p>
          </p:txBody>
        </p:sp>
        <p:sp>
          <p:nvSpPr>
            <p:cNvPr id="1488" name="Shape 1488"/>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a:spcBef>
                  <a:spcPts val="0"/>
                </a:spcBef>
                <a:buNone/>
              </a:pPr>
              <a:endParaRPr/>
            </a:p>
          </p:txBody>
        </p:sp>
      </p:grpSp>
      <p:pic>
        <p:nvPicPr>
          <p:cNvPr id="1026" name="Picture 2" descr="https://upload.wikimedia.org/wikipedia/commons/thumb/f/fa/Question_mark_white_icon.svg/480px-Question_mark_white_ic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968" y="1065885"/>
            <a:ext cx="1894681" cy="1894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5" name="Shape 1505"/>
          <p:cNvSpPr txBox="1">
            <a:spLocks noGrp="1"/>
          </p:cNvSpPr>
          <p:nvPr>
            <p:ph type="title"/>
          </p:nvPr>
        </p:nvSpPr>
        <p:spPr>
          <a:xfrm>
            <a:off x="1361209" y="561427"/>
            <a:ext cx="6868391" cy="1319328"/>
          </a:xfrm>
          <a:prstGeom prst="rect">
            <a:avLst/>
          </a:prstGeom>
        </p:spPr>
        <p:txBody>
          <a:bodyPr lIns="91425" tIns="91425" rIns="91425" bIns="91425" anchor="b" anchorCtr="0">
            <a:noAutofit/>
          </a:bodyPr>
          <a:lstStyle/>
          <a:p>
            <a:pPr algn="ctr">
              <a:spcBef>
                <a:spcPts val="0"/>
              </a:spcBef>
              <a:buNone/>
            </a:pPr>
            <a:r>
              <a:rPr lang="en" dirty="0" smtClean="0"/>
              <a:t>What qualifies as recognizable?</a:t>
            </a:r>
            <a:endParaRPr lang="en" dirty="0"/>
          </a:p>
        </p:txBody>
      </p:sp>
      <p:pic>
        <p:nvPicPr>
          <p:cNvPr id="2" name="Picture 1"/>
          <p:cNvPicPr>
            <a:picLocks noChangeAspect="1"/>
          </p:cNvPicPr>
          <p:nvPr/>
        </p:nvPicPr>
        <p:blipFill>
          <a:blip r:embed="rId3"/>
          <a:stretch>
            <a:fillRect/>
          </a:stretch>
        </p:blipFill>
        <p:spPr>
          <a:xfrm>
            <a:off x="505060" y="2280975"/>
            <a:ext cx="1082579" cy="2640167"/>
          </a:xfrm>
          <a:prstGeom prst="rect">
            <a:avLst/>
          </a:prstGeom>
        </p:spPr>
      </p:pic>
      <p:pic>
        <p:nvPicPr>
          <p:cNvPr id="2050" name="Picture 2" descr="https://upload.wikimedia.org/wikipedia/commons/b/b9/Mona_Lis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895" y="2408344"/>
            <a:ext cx="1761338" cy="26321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pngimg.com/upload/car_logo_PNG164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315" y="2488939"/>
            <a:ext cx="2432203" cy="24322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Shape 1511"/>
          <p:cNvSpPr txBox="1">
            <a:spLocks noGrp="1"/>
          </p:cNvSpPr>
          <p:nvPr>
            <p:ph type="title"/>
          </p:nvPr>
        </p:nvSpPr>
        <p:spPr>
          <a:xfrm>
            <a:off x="1732700" y="1735600"/>
            <a:ext cx="5883836" cy="645300"/>
          </a:xfrm>
          <a:prstGeom prst="rect">
            <a:avLst/>
          </a:prstGeom>
        </p:spPr>
        <p:txBody>
          <a:bodyPr lIns="91425" tIns="91425" rIns="91425" bIns="91425" anchor="b" anchorCtr="0">
            <a:noAutofit/>
          </a:bodyPr>
          <a:lstStyle/>
          <a:p>
            <a:pPr>
              <a:spcBef>
                <a:spcPts val="0"/>
              </a:spcBef>
              <a:buNone/>
            </a:pPr>
            <a:r>
              <a:rPr lang="en" dirty="0" smtClean="0"/>
              <a:t>What motivated VIA?</a:t>
            </a:r>
            <a:endParaRPr lang="en" dirty="0"/>
          </a:p>
        </p:txBody>
      </p:sp>
      <p:sp>
        <p:nvSpPr>
          <p:cNvPr id="1512" name="Shape 1512"/>
          <p:cNvSpPr txBox="1">
            <a:spLocks noGrp="1"/>
          </p:cNvSpPr>
          <p:nvPr>
            <p:ph type="body" idx="1"/>
          </p:nvPr>
        </p:nvSpPr>
        <p:spPr>
          <a:xfrm>
            <a:off x="1732700" y="2380900"/>
            <a:ext cx="2176800" cy="2544899"/>
          </a:xfrm>
          <a:prstGeom prst="rect">
            <a:avLst/>
          </a:prstGeom>
        </p:spPr>
        <p:txBody>
          <a:bodyPr lIns="91425" tIns="91425" rIns="91425" bIns="91425" anchor="t" anchorCtr="0">
            <a:noAutofit/>
          </a:bodyPr>
          <a:lstStyle/>
          <a:p>
            <a:pPr rtl="0">
              <a:spcBef>
                <a:spcPts val="0"/>
              </a:spcBef>
              <a:buNone/>
            </a:pPr>
            <a:r>
              <a:rPr lang="en" b="1" dirty="0" smtClean="0"/>
              <a:t>Glass</a:t>
            </a:r>
          </a:p>
          <a:p>
            <a:pPr rtl="0">
              <a:spcBef>
                <a:spcPts val="0"/>
              </a:spcBef>
              <a:buNone/>
            </a:pPr>
            <a:r>
              <a:rPr lang="en" dirty="0" smtClean="0"/>
              <a:t>Originally, the idea of working with wearable technology. </a:t>
            </a:r>
            <a:endParaRPr lang="en" dirty="0"/>
          </a:p>
        </p:txBody>
      </p:sp>
      <p:sp>
        <p:nvSpPr>
          <p:cNvPr id="1513" name="Shape 1513"/>
          <p:cNvSpPr txBox="1">
            <a:spLocks noGrp="1"/>
          </p:cNvSpPr>
          <p:nvPr>
            <p:ph type="body" idx="2"/>
          </p:nvPr>
        </p:nvSpPr>
        <p:spPr>
          <a:xfrm>
            <a:off x="4020972" y="2380900"/>
            <a:ext cx="2176800" cy="2544899"/>
          </a:xfrm>
          <a:prstGeom prst="rect">
            <a:avLst/>
          </a:prstGeom>
        </p:spPr>
        <p:txBody>
          <a:bodyPr lIns="91425" tIns="91425" rIns="91425" bIns="91425" anchor="t" anchorCtr="0">
            <a:noAutofit/>
          </a:bodyPr>
          <a:lstStyle/>
          <a:p>
            <a:pPr rtl="0">
              <a:spcBef>
                <a:spcPts val="0"/>
              </a:spcBef>
              <a:buNone/>
            </a:pPr>
            <a:r>
              <a:rPr lang="en" b="1" dirty="0" smtClean="0"/>
              <a:t>Art</a:t>
            </a:r>
            <a:endParaRPr lang="en" dirty="0" smtClean="0"/>
          </a:p>
          <a:p>
            <a:pPr rtl="0">
              <a:spcBef>
                <a:spcPts val="0"/>
              </a:spcBef>
              <a:buNone/>
            </a:pPr>
            <a:r>
              <a:rPr lang="en" dirty="0" smtClean="0"/>
              <a:t>Answering questions about art and making it more  approachable with modern technology.</a:t>
            </a:r>
            <a:endParaRPr lang="en" dirty="0"/>
          </a:p>
        </p:txBody>
      </p:sp>
      <p:sp>
        <p:nvSpPr>
          <p:cNvPr id="1514" name="Shape 1514"/>
          <p:cNvSpPr txBox="1">
            <a:spLocks noGrp="1"/>
          </p:cNvSpPr>
          <p:nvPr>
            <p:ph type="body" idx="3"/>
          </p:nvPr>
        </p:nvSpPr>
        <p:spPr>
          <a:xfrm>
            <a:off x="6309244" y="2380900"/>
            <a:ext cx="2176800" cy="2544899"/>
          </a:xfrm>
          <a:prstGeom prst="rect">
            <a:avLst/>
          </a:prstGeom>
        </p:spPr>
        <p:txBody>
          <a:bodyPr lIns="91425" tIns="91425" rIns="91425" bIns="91425" anchor="t" anchorCtr="0">
            <a:noAutofit/>
          </a:bodyPr>
          <a:lstStyle/>
          <a:p>
            <a:pPr lvl="0" rtl="0">
              <a:spcBef>
                <a:spcPts val="0"/>
              </a:spcBef>
              <a:buNone/>
            </a:pPr>
            <a:r>
              <a:rPr lang="en" b="1" dirty="0" smtClean="0"/>
              <a:t>Concept</a:t>
            </a:r>
          </a:p>
          <a:p>
            <a:pPr lvl="0" rtl="0">
              <a:spcBef>
                <a:spcPts val="0"/>
              </a:spcBef>
              <a:buNone/>
            </a:pPr>
            <a:r>
              <a:rPr lang="en" dirty="0" smtClean="0"/>
              <a:t>Just a solid usable concept.</a:t>
            </a:r>
            <a:endParaRPr lang="en" dirty="0"/>
          </a:p>
          <a:p>
            <a:pPr lvl="0">
              <a:spcBef>
                <a:spcPts val="0"/>
              </a:spcBef>
              <a:buNone/>
            </a:pPr>
            <a:endParaRPr dirty="0"/>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8" name="Shape 1528"/>
          <p:cNvSpPr/>
          <p:nvPr/>
        </p:nvSpPr>
        <p:spPr>
          <a:xfrm>
            <a:off x="525350" y="2130390"/>
            <a:ext cx="2414699" cy="2091900"/>
          </a:xfrm>
          <a:prstGeom prst="hexagon">
            <a:avLst>
              <a:gd name="adj" fmla="val 29110"/>
              <a:gd name="vf" fmla="val 115470"/>
            </a:avLst>
          </a:prstGeom>
          <a:noFill/>
          <a:ln w="9525" cap="flat" cmpd="sng">
            <a:solidFill>
              <a:srgbClr val="19BBD5"/>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 dirty="0" smtClean="0">
                <a:solidFill>
                  <a:srgbClr val="C6DAEC"/>
                </a:solidFill>
                <a:latin typeface="Muli"/>
                <a:ea typeface="Muli"/>
                <a:cs typeface="Muli"/>
                <a:sym typeface="Muli"/>
              </a:rPr>
              <a:t>Camera</a:t>
            </a:r>
            <a:endParaRPr lang="en" dirty="0">
              <a:solidFill>
                <a:srgbClr val="C6DAEC"/>
              </a:solidFill>
              <a:latin typeface="Muli"/>
              <a:ea typeface="Muli"/>
              <a:cs typeface="Muli"/>
              <a:sym typeface="Muli"/>
            </a:endParaRPr>
          </a:p>
        </p:txBody>
      </p:sp>
      <p:sp>
        <p:nvSpPr>
          <p:cNvPr id="1526" name="Shape 1526"/>
          <p:cNvSpPr/>
          <p:nvPr/>
        </p:nvSpPr>
        <p:spPr>
          <a:xfrm>
            <a:off x="2419975" y="2130390"/>
            <a:ext cx="2414699" cy="2091900"/>
          </a:xfrm>
          <a:prstGeom prst="hexagon">
            <a:avLst>
              <a:gd name="adj" fmla="val 29110"/>
              <a:gd name="vf" fmla="val 115470"/>
            </a:avLst>
          </a:prstGeom>
          <a:solidFill>
            <a:srgbClr val="184769"/>
          </a:solidFill>
          <a:ln>
            <a:noFill/>
          </a:ln>
        </p:spPr>
        <p:txBody>
          <a:bodyPr lIns="91425" tIns="91425" rIns="91425" bIns="91425" anchor="ctr" anchorCtr="0">
            <a:noAutofit/>
          </a:bodyPr>
          <a:lstStyle/>
          <a:p>
            <a:pPr algn="ctr">
              <a:spcBef>
                <a:spcPts val="0"/>
              </a:spcBef>
              <a:buNone/>
            </a:pPr>
            <a:r>
              <a:rPr lang="en" b="1" dirty="0" smtClean="0">
                <a:solidFill>
                  <a:srgbClr val="C6DAEC"/>
                </a:solidFill>
                <a:latin typeface="Muli"/>
                <a:ea typeface="Muli"/>
                <a:cs typeface="Muli"/>
                <a:sym typeface="Muli"/>
              </a:rPr>
              <a:t>API</a:t>
            </a:r>
            <a:endParaRPr lang="en" b="1" dirty="0">
              <a:solidFill>
                <a:srgbClr val="C6DAEC"/>
              </a:solidFill>
              <a:latin typeface="Muli"/>
              <a:ea typeface="Muli"/>
              <a:cs typeface="Muli"/>
              <a:sym typeface="Muli"/>
            </a:endParaRPr>
          </a:p>
        </p:txBody>
      </p:sp>
      <p:sp>
        <p:nvSpPr>
          <p:cNvPr id="1527" name="Shape 1527"/>
          <p:cNvSpPr txBox="1">
            <a:spLocks noGrp="1"/>
          </p:cNvSpPr>
          <p:nvPr>
            <p:ph type="title" idx="4294967295"/>
          </p:nvPr>
        </p:nvSpPr>
        <p:spPr>
          <a:xfrm>
            <a:off x="1732700" y="1202200"/>
            <a:ext cx="4944300" cy="645300"/>
          </a:xfrm>
          <a:prstGeom prst="rect">
            <a:avLst/>
          </a:prstGeom>
          <a:noFill/>
          <a:ln>
            <a:noFill/>
          </a:ln>
        </p:spPr>
        <p:txBody>
          <a:bodyPr lIns="91425" tIns="91425" rIns="91425" bIns="91425" anchor="b" anchorCtr="0">
            <a:noAutofit/>
          </a:bodyPr>
          <a:lstStyle/>
          <a:p>
            <a:pPr>
              <a:spcBef>
                <a:spcPts val="0"/>
              </a:spcBef>
              <a:buNone/>
            </a:pPr>
            <a:r>
              <a:rPr lang="en" dirty="0" smtClean="0"/>
              <a:t>Architecture</a:t>
            </a:r>
            <a:endParaRPr lang="en" dirty="0"/>
          </a:p>
        </p:txBody>
      </p:sp>
      <p:sp>
        <p:nvSpPr>
          <p:cNvPr id="1529" name="Shape 1529"/>
          <p:cNvSpPr/>
          <p:nvPr/>
        </p:nvSpPr>
        <p:spPr>
          <a:xfrm>
            <a:off x="4314600" y="2137250"/>
            <a:ext cx="2414699" cy="2091900"/>
          </a:xfrm>
          <a:prstGeom prst="hexagon">
            <a:avLst>
              <a:gd name="adj" fmla="val 29110"/>
              <a:gd name="vf" fmla="val 115470"/>
            </a:avLst>
          </a:prstGeom>
          <a:noFill/>
          <a:ln w="9525" cap="flat" cmpd="sng">
            <a:solidFill>
              <a:srgbClr val="19BBD5"/>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 dirty="0" smtClean="0">
                <a:solidFill>
                  <a:srgbClr val="C6DAEC"/>
                </a:solidFill>
                <a:latin typeface="Muli"/>
                <a:ea typeface="Muli"/>
                <a:cs typeface="Muli"/>
                <a:sym typeface="Muli"/>
              </a:rPr>
              <a:t>Text Parser</a:t>
            </a:r>
            <a:endParaRPr lang="en" dirty="0">
              <a:solidFill>
                <a:srgbClr val="C6DAEC"/>
              </a:solidFill>
              <a:latin typeface="Muli"/>
              <a:ea typeface="Muli"/>
              <a:cs typeface="Muli"/>
              <a:sym typeface="Muli"/>
            </a:endParaRPr>
          </a:p>
        </p:txBody>
      </p:sp>
      <p:sp>
        <p:nvSpPr>
          <p:cNvPr id="6" name="Shape 1526"/>
          <p:cNvSpPr/>
          <p:nvPr/>
        </p:nvSpPr>
        <p:spPr>
          <a:xfrm>
            <a:off x="6209225" y="2130390"/>
            <a:ext cx="2414699" cy="2091900"/>
          </a:xfrm>
          <a:prstGeom prst="hexagon">
            <a:avLst>
              <a:gd name="adj" fmla="val 29110"/>
              <a:gd name="vf" fmla="val 115470"/>
            </a:avLst>
          </a:prstGeom>
          <a:solidFill>
            <a:srgbClr val="184769"/>
          </a:solidFill>
          <a:ln>
            <a:noFill/>
          </a:ln>
        </p:spPr>
        <p:txBody>
          <a:bodyPr lIns="91425" tIns="91425" rIns="91425" bIns="91425" anchor="ctr" anchorCtr="0">
            <a:noAutofit/>
          </a:bodyPr>
          <a:lstStyle/>
          <a:p>
            <a:pPr algn="ctr">
              <a:spcBef>
                <a:spcPts val="0"/>
              </a:spcBef>
              <a:buNone/>
            </a:pPr>
            <a:r>
              <a:rPr lang="en" b="1" dirty="0" smtClean="0">
                <a:solidFill>
                  <a:srgbClr val="C6DAEC"/>
                </a:solidFill>
                <a:latin typeface="Muli"/>
                <a:ea typeface="Muli"/>
                <a:cs typeface="Muli"/>
                <a:sym typeface="Muli"/>
              </a:rPr>
              <a:t>Data Retrieval</a:t>
            </a:r>
            <a:endParaRPr lang="en" b="1" dirty="0">
              <a:solidFill>
                <a:srgbClr val="C6DAEC"/>
              </a:solidFill>
              <a:latin typeface="Muli"/>
              <a:ea typeface="Muli"/>
              <a:cs typeface="Muli"/>
              <a:sym typeface="Muli"/>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Shape 1511"/>
          <p:cNvSpPr txBox="1">
            <a:spLocks noGrp="1"/>
          </p:cNvSpPr>
          <p:nvPr>
            <p:ph type="title"/>
          </p:nvPr>
        </p:nvSpPr>
        <p:spPr>
          <a:xfrm>
            <a:off x="2687293" y="1645165"/>
            <a:ext cx="7019414" cy="645300"/>
          </a:xfrm>
          <a:prstGeom prst="rect">
            <a:avLst/>
          </a:prstGeom>
        </p:spPr>
        <p:txBody>
          <a:bodyPr lIns="91425" tIns="91425" rIns="91425" bIns="91425" anchor="b" anchorCtr="0">
            <a:noAutofit/>
          </a:bodyPr>
          <a:lstStyle/>
          <a:p>
            <a:pPr>
              <a:spcBef>
                <a:spcPts val="0"/>
              </a:spcBef>
              <a:buNone/>
            </a:pPr>
            <a:r>
              <a:rPr lang="en" dirty="0" smtClean="0"/>
              <a:t>Components</a:t>
            </a:r>
            <a:endParaRPr lang="en" dirty="0"/>
          </a:p>
        </p:txBody>
      </p:sp>
      <p:sp>
        <p:nvSpPr>
          <p:cNvPr id="1512" name="Shape 1512"/>
          <p:cNvSpPr txBox="1">
            <a:spLocks noGrp="1"/>
          </p:cNvSpPr>
          <p:nvPr>
            <p:ph type="body" idx="1"/>
          </p:nvPr>
        </p:nvSpPr>
        <p:spPr>
          <a:xfrm>
            <a:off x="165157" y="2380900"/>
            <a:ext cx="2176800" cy="2544899"/>
          </a:xfrm>
          <a:prstGeom prst="rect">
            <a:avLst/>
          </a:prstGeom>
        </p:spPr>
        <p:txBody>
          <a:bodyPr lIns="91425" tIns="91425" rIns="91425" bIns="91425" anchor="t" anchorCtr="0">
            <a:noAutofit/>
          </a:bodyPr>
          <a:lstStyle/>
          <a:p>
            <a:pPr rtl="0">
              <a:spcBef>
                <a:spcPts val="0"/>
              </a:spcBef>
              <a:buNone/>
            </a:pPr>
            <a:r>
              <a:rPr lang="en" b="1" dirty="0" smtClean="0"/>
              <a:t>Camera</a:t>
            </a:r>
          </a:p>
          <a:p>
            <a:pPr rtl="0">
              <a:spcBef>
                <a:spcPts val="0"/>
              </a:spcBef>
              <a:buNone/>
            </a:pPr>
            <a:r>
              <a:rPr lang="en-US" dirty="0" smtClean="0"/>
              <a:t>U</a:t>
            </a:r>
            <a:r>
              <a:rPr lang="en" dirty="0" smtClean="0"/>
              <a:t>se the native camera and functionality. Once image is taken and approved, the file location is passed to the API class.</a:t>
            </a:r>
            <a:endParaRPr lang="en" dirty="0"/>
          </a:p>
        </p:txBody>
      </p:sp>
      <p:sp>
        <p:nvSpPr>
          <p:cNvPr id="1513" name="Shape 1513"/>
          <p:cNvSpPr txBox="1">
            <a:spLocks noGrp="1"/>
          </p:cNvSpPr>
          <p:nvPr>
            <p:ph type="body" idx="2"/>
          </p:nvPr>
        </p:nvSpPr>
        <p:spPr>
          <a:xfrm>
            <a:off x="2423284" y="2380899"/>
            <a:ext cx="2176800" cy="2544899"/>
          </a:xfrm>
          <a:prstGeom prst="rect">
            <a:avLst/>
          </a:prstGeom>
        </p:spPr>
        <p:txBody>
          <a:bodyPr lIns="91425" tIns="91425" rIns="91425" bIns="91425" anchor="t" anchorCtr="0">
            <a:noAutofit/>
          </a:bodyPr>
          <a:lstStyle/>
          <a:p>
            <a:pPr rtl="0">
              <a:spcBef>
                <a:spcPts val="0"/>
              </a:spcBef>
              <a:buNone/>
            </a:pPr>
            <a:r>
              <a:rPr lang="en" b="1" dirty="0" smtClean="0"/>
              <a:t>API</a:t>
            </a:r>
          </a:p>
          <a:p>
            <a:pPr rtl="0">
              <a:spcBef>
                <a:spcPts val="0"/>
              </a:spcBef>
              <a:buNone/>
            </a:pPr>
            <a:r>
              <a:rPr lang="en" dirty="0" smtClean="0"/>
              <a:t>The image is pushed to a server and then the URL is sent to the Google search API. The results are filtered for Wikimedia.</a:t>
            </a:r>
            <a:endParaRPr lang="en" dirty="0"/>
          </a:p>
        </p:txBody>
      </p:sp>
      <p:sp>
        <p:nvSpPr>
          <p:cNvPr id="1514" name="Shape 1514"/>
          <p:cNvSpPr txBox="1">
            <a:spLocks noGrp="1"/>
          </p:cNvSpPr>
          <p:nvPr>
            <p:ph type="body" idx="3"/>
          </p:nvPr>
        </p:nvSpPr>
        <p:spPr>
          <a:xfrm>
            <a:off x="4681411" y="2380899"/>
            <a:ext cx="2176800" cy="2544899"/>
          </a:xfrm>
          <a:prstGeom prst="rect">
            <a:avLst/>
          </a:prstGeom>
        </p:spPr>
        <p:txBody>
          <a:bodyPr lIns="91425" tIns="91425" rIns="91425" bIns="91425" anchor="t" anchorCtr="0">
            <a:noAutofit/>
          </a:bodyPr>
          <a:lstStyle/>
          <a:p>
            <a:pPr lvl="0" rtl="0">
              <a:spcBef>
                <a:spcPts val="0"/>
              </a:spcBef>
              <a:buNone/>
            </a:pPr>
            <a:r>
              <a:rPr lang="en" b="1" dirty="0" smtClean="0"/>
              <a:t>Text Parser</a:t>
            </a:r>
          </a:p>
          <a:p>
            <a:pPr lvl="0" rtl="0">
              <a:spcBef>
                <a:spcPts val="0"/>
              </a:spcBef>
              <a:buNone/>
            </a:pPr>
            <a:r>
              <a:rPr lang="en" dirty="0" smtClean="0"/>
              <a:t>Once a Wikimedia site is located in conjunction with the image, the HTML of the site is parsed for a title. </a:t>
            </a:r>
            <a:endParaRPr lang="en" dirty="0"/>
          </a:p>
          <a:p>
            <a:pPr lvl="0">
              <a:spcBef>
                <a:spcPts val="0"/>
              </a:spcBef>
              <a:buNone/>
            </a:pPr>
            <a:endParaRPr dirty="0"/>
          </a:p>
        </p:txBody>
      </p:sp>
      <p:sp>
        <p:nvSpPr>
          <p:cNvPr id="6" name="Shape 1514"/>
          <p:cNvSpPr txBox="1">
            <a:spLocks/>
          </p:cNvSpPr>
          <p:nvPr/>
        </p:nvSpPr>
        <p:spPr>
          <a:xfrm>
            <a:off x="6858211" y="2380898"/>
            <a:ext cx="2176800" cy="25448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19BBD5"/>
              </a:buClr>
              <a:buFont typeface="Muli"/>
              <a:buChar char="◇"/>
              <a:defRPr sz="1400" b="0" i="0" u="none" strike="noStrike" cap="none" baseline="0">
                <a:solidFill>
                  <a:srgbClr val="C6DAEC"/>
                </a:solidFill>
                <a:latin typeface="Muli"/>
                <a:ea typeface="Muli"/>
                <a:cs typeface="Muli"/>
                <a:sym typeface="Muli"/>
                <a:rtl val="0"/>
              </a:defRPr>
            </a:lvl1pPr>
            <a:lvl2pPr marR="0" algn="l" rtl="0">
              <a:lnSpc>
                <a:spcPct val="100000"/>
              </a:lnSpc>
              <a:spcBef>
                <a:spcPts val="0"/>
              </a:spcBef>
              <a:spcAft>
                <a:spcPts val="0"/>
              </a:spcAft>
              <a:buClr>
                <a:srgbClr val="19BBD5"/>
              </a:buClr>
              <a:buFont typeface="Muli"/>
              <a:buChar char="￭"/>
              <a:defRPr sz="1400" b="0" i="0" u="none" strike="noStrike" cap="none" baseline="0">
                <a:solidFill>
                  <a:srgbClr val="C6DAEC"/>
                </a:solidFill>
                <a:latin typeface="Muli"/>
                <a:ea typeface="Muli"/>
                <a:cs typeface="Muli"/>
                <a:sym typeface="Muli"/>
                <a:rtl val="0"/>
              </a:defRPr>
            </a:lvl2pPr>
            <a:lvl3pPr marR="0" algn="l" rtl="0">
              <a:lnSpc>
                <a:spcPct val="100000"/>
              </a:lnSpc>
              <a:spcBef>
                <a:spcPts val="0"/>
              </a:spcBef>
              <a:spcAft>
                <a:spcPts val="0"/>
              </a:spcAft>
              <a:buClr>
                <a:srgbClr val="19BBD5"/>
              </a:buClr>
              <a:buFont typeface="Muli"/>
              <a:buChar char="￮"/>
              <a:defRPr sz="1400" b="0" i="0" u="none" strike="noStrike" cap="none" baseline="0">
                <a:solidFill>
                  <a:srgbClr val="C6DAEC"/>
                </a:solidFill>
                <a:latin typeface="Muli"/>
                <a:ea typeface="Muli"/>
                <a:cs typeface="Muli"/>
                <a:sym typeface="Muli"/>
                <a:rtl val="0"/>
              </a:defRPr>
            </a:lvl3pPr>
            <a:lvl4pPr marR="0" algn="l" rtl="0">
              <a:lnSpc>
                <a:spcPct val="100000"/>
              </a:lnSpc>
              <a:spcBef>
                <a:spcPts val="0"/>
              </a:spcBef>
              <a:spcAft>
                <a:spcPts val="0"/>
              </a:spcAft>
              <a:buClr>
                <a:srgbClr val="19BBD5"/>
              </a:buClr>
              <a:buFont typeface="Muli"/>
              <a:buNone/>
              <a:defRPr sz="1400" b="0" i="0" u="none" strike="noStrike" cap="none" baseline="0">
                <a:solidFill>
                  <a:srgbClr val="C6DAEC"/>
                </a:solidFill>
                <a:latin typeface="Muli"/>
                <a:ea typeface="Muli"/>
                <a:cs typeface="Muli"/>
                <a:sym typeface="Muli"/>
                <a:rtl val="0"/>
              </a:defRPr>
            </a:lvl4pPr>
            <a:lvl5pPr marR="0" algn="l" rtl="0">
              <a:lnSpc>
                <a:spcPct val="100000"/>
              </a:lnSpc>
              <a:spcBef>
                <a:spcPts val="0"/>
              </a:spcBef>
              <a:spcAft>
                <a:spcPts val="0"/>
              </a:spcAft>
              <a:buClr>
                <a:srgbClr val="19BBD5"/>
              </a:buClr>
              <a:buFont typeface="Muli"/>
              <a:buNone/>
              <a:defRPr sz="1400" b="0" i="0" u="none" strike="noStrike" cap="none" baseline="0">
                <a:solidFill>
                  <a:srgbClr val="C6DAEC"/>
                </a:solidFill>
                <a:latin typeface="Muli"/>
                <a:ea typeface="Muli"/>
                <a:cs typeface="Muli"/>
                <a:sym typeface="Muli"/>
                <a:rtl val="0"/>
              </a:defRPr>
            </a:lvl5pPr>
            <a:lvl6pPr marR="0" algn="l" rtl="0">
              <a:lnSpc>
                <a:spcPct val="100000"/>
              </a:lnSpc>
              <a:spcBef>
                <a:spcPts val="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6pPr>
            <a:lvl7pPr marR="0" algn="l" rtl="0">
              <a:lnSpc>
                <a:spcPct val="100000"/>
              </a:lnSpc>
              <a:spcBef>
                <a:spcPts val="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7pPr>
            <a:lvl8pPr marR="0" algn="l" rtl="0">
              <a:lnSpc>
                <a:spcPct val="100000"/>
              </a:lnSpc>
              <a:spcBef>
                <a:spcPts val="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8pPr>
            <a:lvl9pPr marR="0" algn="l" rtl="0">
              <a:lnSpc>
                <a:spcPct val="100000"/>
              </a:lnSpc>
              <a:spcBef>
                <a:spcPts val="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9pPr>
          </a:lstStyle>
          <a:p>
            <a:pPr>
              <a:buFont typeface="Muli"/>
              <a:buNone/>
            </a:pPr>
            <a:r>
              <a:rPr lang="en-US" b="1" dirty="0" smtClean="0"/>
              <a:t>Data Retrieval</a:t>
            </a:r>
          </a:p>
          <a:p>
            <a:pPr>
              <a:buFont typeface="Muli"/>
              <a:buNone/>
            </a:pPr>
            <a:r>
              <a:rPr lang="en-US" dirty="0" smtClean="0"/>
              <a:t>Once a name has been retrieved from Wikimedia, a Wikipedia search is conducted, the site parsed and then displayed on the device.</a:t>
            </a:r>
          </a:p>
          <a:p>
            <a:pPr>
              <a:buFont typeface="Muli"/>
              <a:buNone/>
            </a:pPr>
            <a:endParaRPr lang="en-US" dirty="0"/>
          </a:p>
        </p:txBody>
      </p:sp>
    </p:spTree>
    <p:extLst>
      <p:ext uri="{BB962C8B-B14F-4D97-AF65-F5344CB8AC3E}">
        <p14:creationId xmlns:p14="http://schemas.microsoft.com/office/powerpoint/2010/main" val="3825973553"/>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Shape 1519"/>
          <p:cNvSpPr txBox="1">
            <a:spLocks noGrp="1"/>
          </p:cNvSpPr>
          <p:nvPr>
            <p:ph type="title" idx="4294967295"/>
          </p:nvPr>
        </p:nvSpPr>
        <p:spPr>
          <a:xfrm>
            <a:off x="3933825" y="516750"/>
            <a:ext cx="3753000" cy="645300"/>
          </a:xfrm>
          <a:prstGeom prst="rect">
            <a:avLst/>
          </a:prstGeom>
          <a:noFill/>
          <a:ln>
            <a:noFill/>
          </a:ln>
        </p:spPr>
        <p:txBody>
          <a:bodyPr lIns="91425" tIns="91425" rIns="91425" bIns="91425" anchor="ctr" anchorCtr="0">
            <a:noAutofit/>
          </a:bodyPr>
          <a:lstStyle/>
          <a:p>
            <a:pPr lvl="0" rtl="0">
              <a:spcBef>
                <a:spcPts val="0"/>
              </a:spcBef>
              <a:buNone/>
            </a:pPr>
            <a:r>
              <a:rPr lang="en" sz="3000" dirty="0"/>
              <a:t>A picture is worth a thousand words</a:t>
            </a:r>
          </a:p>
        </p:txBody>
      </p:sp>
      <p:sp>
        <p:nvSpPr>
          <p:cNvPr id="1520" name="Shape 1520"/>
          <p:cNvSpPr txBox="1">
            <a:spLocks noGrp="1"/>
          </p:cNvSpPr>
          <p:nvPr>
            <p:ph type="body" idx="4294967295"/>
          </p:nvPr>
        </p:nvSpPr>
        <p:spPr>
          <a:xfrm>
            <a:off x="3933825" y="1368448"/>
            <a:ext cx="3753000" cy="315310"/>
          </a:xfrm>
          <a:prstGeom prst="rect">
            <a:avLst/>
          </a:prstGeom>
          <a:noFill/>
          <a:ln>
            <a:noFill/>
          </a:ln>
        </p:spPr>
        <p:txBody>
          <a:bodyPr lIns="91425" tIns="91425" rIns="91425" bIns="91425" anchor="t" anchorCtr="0">
            <a:noAutofit/>
          </a:bodyPr>
          <a:lstStyle/>
          <a:p>
            <a:pPr lvl="0" rtl="0">
              <a:spcBef>
                <a:spcPts val="0"/>
              </a:spcBef>
              <a:buNone/>
            </a:pPr>
            <a:r>
              <a:rPr lang="en" dirty="0" smtClean="0"/>
              <a:t>Or sometimes a thousand questions.</a:t>
            </a:r>
            <a:endParaRPr lang="en" dirty="0"/>
          </a:p>
        </p:txBody>
      </p:sp>
      <p:pic>
        <p:nvPicPr>
          <p:cNvPr id="1521" name="Shape 1521"/>
          <p:cNvPicPr preferRelativeResize="0"/>
          <p:nvPr/>
        </p:nvPicPr>
        <p:blipFill rotWithShape="1">
          <a:blip r:embed="rId3">
            <a:alphaModFix/>
          </a:blip>
          <a:srcRect t="13292"/>
          <a:stretch/>
        </p:blipFill>
        <p:spPr>
          <a:xfrm>
            <a:off x="-438150" y="1162050"/>
            <a:ext cx="4152899" cy="3601199"/>
          </a:xfrm>
          <a:prstGeom prst="hexagon">
            <a:avLst>
              <a:gd name="adj" fmla="val 28504"/>
              <a:gd name="vf" fmla="val 115470"/>
            </a:avLst>
          </a:prstGeom>
          <a:noFill/>
          <a:ln>
            <a:noFill/>
          </a:ln>
        </p:spPr>
      </p:pic>
      <p:sp>
        <p:nvSpPr>
          <p:cNvPr id="6" name="Shape 1520"/>
          <p:cNvSpPr txBox="1">
            <a:spLocks/>
          </p:cNvSpPr>
          <p:nvPr/>
        </p:nvSpPr>
        <p:spPr>
          <a:xfrm>
            <a:off x="3933825" y="1683758"/>
            <a:ext cx="3753000" cy="3146796"/>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600"/>
              </a:spcBef>
              <a:spcAft>
                <a:spcPts val="0"/>
              </a:spcAft>
              <a:buClr>
                <a:srgbClr val="19BBD5"/>
              </a:buClr>
              <a:buFont typeface="Muli"/>
              <a:buChar char="◇"/>
              <a:defRPr sz="1400" b="0" i="0" u="none" strike="noStrike" cap="none" baseline="0">
                <a:solidFill>
                  <a:srgbClr val="C6DAEC"/>
                </a:solidFill>
                <a:latin typeface="Muli"/>
                <a:ea typeface="Muli"/>
                <a:cs typeface="Muli"/>
                <a:sym typeface="Muli"/>
                <a:rtl val="0"/>
              </a:defRPr>
            </a:lvl1pPr>
            <a:lvl2pPr marR="0" algn="l" rtl="0">
              <a:lnSpc>
                <a:spcPct val="100000"/>
              </a:lnSpc>
              <a:spcBef>
                <a:spcPts val="480"/>
              </a:spcBef>
              <a:spcAft>
                <a:spcPts val="0"/>
              </a:spcAft>
              <a:buClr>
                <a:srgbClr val="19BBD5"/>
              </a:buClr>
              <a:buFont typeface="Muli"/>
              <a:buChar char="￭"/>
              <a:defRPr sz="1400" b="0" i="0" u="none" strike="noStrike" cap="none" baseline="0">
                <a:solidFill>
                  <a:srgbClr val="C6DAEC"/>
                </a:solidFill>
                <a:latin typeface="Muli"/>
                <a:ea typeface="Muli"/>
                <a:cs typeface="Muli"/>
                <a:sym typeface="Muli"/>
                <a:rtl val="0"/>
              </a:defRPr>
            </a:lvl2pPr>
            <a:lvl3pPr marR="0" algn="l" rtl="0">
              <a:lnSpc>
                <a:spcPct val="100000"/>
              </a:lnSpc>
              <a:spcBef>
                <a:spcPts val="480"/>
              </a:spcBef>
              <a:spcAft>
                <a:spcPts val="0"/>
              </a:spcAft>
              <a:buClr>
                <a:srgbClr val="19BBD5"/>
              </a:buClr>
              <a:buFont typeface="Muli"/>
              <a:buChar char="￮"/>
              <a:defRPr sz="1400" b="0" i="0" u="none" strike="noStrike" cap="none" baseline="0">
                <a:solidFill>
                  <a:srgbClr val="C6DAEC"/>
                </a:solidFill>
                <a:latin typeface="Muli"/>
                <a:ea typeface="Muli"/>
                <a:cs typeface="Muli"/>
                <a:sym typeface="Muli"/>
                <a:rtl val="0"/>
              </a:defRPr>
            </a:lvl3pPr>
            <a:lvl4pPr marR="0" algn="l" rtl="0">
              <a:lnSpc>
                <a:spcPct val="100000"/>
              </a:lnSpc>
              <a:spcBef>
                <a:spcPts val="360"/>
              </a:spcBef>
              <a:spcAft>
                <a:spcPts val="0"/>
              </a:spcAft>
              <a:buClr>
                <a:srgbClr val="19BBD5"/>
              </a:buClr>
              <a:buFont typeface="Muli"/>
              <a:buNone/>
              <a:defRPr sz="1400" b="0" i="0" u="none" strike="noStrike" cap="none" baseline="0">
                <a:solidFill>
                  <a:srgbClr val="C6DAEC"/>
                </a:solidFill>
                <a:latin typeface="Muli"/>
                <a:ea typeface="Muli"/>
                <a:cs typeface="Muli"/>
                <a:sym typeface="Muli"/>
                <a:rtl val="0"/>
              </a:defRPr>
            </a:lvl4pPr>
            <a:lvl5pPr marR="0" algn="l" rtl="0">
              <a:lnSpc>
                <a:spcPct val="100000"/>
              </a:lnSpc>
              <a:spcBef>
                <a:spcPts val="360"/>
              </a:spcBef>
              <a:spcAft>
                <a:spcPts val="0"/>
              </a:spcAft>
              <a:buClr>
                <a:srgbClr val="19BBD5"/>
              </a:buClr>
              <a:buFont typeface="Muli"/>
              <a:buNone/>
              <a:defRPr sz="1400" b="0" i="0" u="none" strike="noStrike" cap="none" baseline="0">
                <a:solidFill>
                  <a:srgbClr val="C6DAEC"/>
                </a:solidFill>
                <a:latin typeface="Muli"/>
                <a:ea typeface="Muli"/>
                <a:cs typeface="Muli"/>
                <a:sym typeface="Muli"/>
                <a:rtl val="0"/>
              </a:defRPr>
            </a:lvl5pPr>
            <a:lvl6pPr marR="0" algn="l" rtl="0">
              <a:lnSpc>
                <a:spcPct val="100000"/>
              </a:lnSpc>
              <a:spcBef>
                <a:spcPts val="36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6pPr>
            <a:lvl7pPr marR="0" algn="l" rtl="0">
              <a:lnSpc>
                <a:spcPct val="100000"/>
              </a:lnSpc>
              <a:spcBef>
                <a:spcPts val="36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7pPr>
            <a:lvl8pPr marR="0" algn="l" rtl="0">
              <a:lnSpc>
                <a:spcPct val="100000"/>
              </a:lnSpc>
              <a:spcBef>
                <a:spcPts val="36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8pPr>
            <a:lvl9pPr marR="0" algn="l" rtl="0">
              <a:lnSpc>
                <a:spcPct val="100000"/>
              </a:lnSpc>
              <a:spcBef>
                <a:spcPts val="360"/>
              </a:spcBef>
              <a:spcAft>
                <a:spcPts val="0"/>
              </a:spcAft>
              <a:buClr>
                <a:srgbClr val="C6DAEC"/>
              </a:buClr>
              <a:buFont typeface="Muli"/>
              <a:buNone/>
              <a:defRPr sz="1400" b="0" i="0" u="none" strike="noStrike" cap="none" baseline="0">
                <a:solidFill>
                  <a:srgbClr val="C6DAEC"/>
                </a:solidFill>
                <a:latin typeface="Muli"/>
                <a:ea typeface="Muli"/>
                <a:cs typeface="Muli"/>
                <a:sym typeface="Muli"/>
                <a:rtl val="0"/>
              </a:defRPr>
            </a:lvl9pPr>
          </a:lstStyle>
          <a:p>
            <a:pPr marL="342900" indent="-342900">
              <a:spcBef>
                <a:spcPts val="0"/>
              </a:spcBef>
              <a:buFont typeface="+mj-lt"/>
              <a:buAutoNum type="arabicPeriod"/>
            </a:pPr>
            <a:r>
              <a:rPr lang="en" sz="1200" dirty="0" smtClean="0"/>
              <a:t>Take a picture</a:t>
            </a:r>
          </a:p>
          <a:p>
            <a:pPr marL="342900" indent="-342900">
              <a:spcBef>
                <a:spcPts val="0"/>
              </a:spcBef>
              <a:buFont typeface="+mj-lt"/>
              <a:buAutoNum type="arabicPeriod"/>
            </a:pPr>
            <a:r>
              <a:rPr lang="en" sz="1200" dirty="0" smtClean="0"/>
              <a:t>Approve image</a:t>
            </a:r>
          </a:p>
          <a:p>
            <a:pPr marL="342900" indent="-342900">
              <a:spcBef>
                <a:spcPts val="0"/>
              </a:spcBef>
              <a:buFont typeface="+mj-lt"/>
              <a:buAutoNum type="arabicPeriod"/>
            </a:pPr>
            <a:r>
              <a:rPr lang="en" sz="1200" dirty="0" smtClean="0"/>
              <a:t>Image is uploaded to Imgur</a:t>
            </a:r>
          </a:p>
          <a:p>
            <a:pPr marL="342900" indent="-342900">
              <a:spcBef>
                <a:spcPts val="0"/>
              </a:spcBef>
              <a:buFont typeface="+mj-lt"/>
              <a:buAutoNum type="arabicPeriod"/>
            </a:pPr>
            <a:r>
              <a:rPr lang="en" sz="1200" dirty="0" smtClean="0"/>
              <a:t>Image URL sent to Google API</a:t>
            </a:r>
          </a:p>
          <a:p>
            <a:pPr marL="342900" indent="-342900">
              <a:spcBef>
                <a:spcPts val="0"/>
              </a:spcBef>
              <a:buFont typeface="+mj-lt"/>
              <a:buAutoNum type="arabicPeriod"/>
            </a:pPr>
            <a:r>
              <a:rPr lang="en" sz="1200" dirty="0" smtClean="0"/>
              <a:t>Results filtered for Wikimedia</a:t>
            </a:r>
          </a:p>
          <a:p>
            <a:pPr marL="342900" indent="-342900">
              <a:spcBef>
                <a:spcPts val="0"/>
              </a:spcBef>
              <a:buFont typeface="+mj-lt"/>
              <a:buAutoNum type="arabicPeriod"/>
            </a:pPr>
            <a:r>
              <a:rPr lang="en" sz="1200" dirty="0" smtClean="0"/>
              <a:t>Site parsed for object name</a:t>
            </a:r>
          </a:p>
          <a:p>
            <a:pPr marL="342900" indent="-342900">
              <a:spcBef>
                <a:spcPts val="0"/>
              </a:spcBef>
              <a:buFont typeface="+mj-lt"/>
              <a:buAutoNum type="arabicPeriod"/>
            </a:pPr>
            <a:r>
              <a:rPr lang="en" sz="1200" dirty="0" smtClean="0"/>
              <a:t>Wikipedia searched for name</a:t>
            </a:r>
          </a:p>
          <a:p>
            <a:pPr marL="342900" indent="-342900">
              <a:spcBef>
                <a:spcPts val="0"/>
              </a:spcBef>
              <a:buFont typeface="+mj-lt"/>
              <a:buAutoNum type="arabicPeriod"/>
            </a:pPr>
            <a:r>
              <a:rPr lang="en" sz="1200" dirty="0" smtClean="0"/>
              <a:t>Site parsed for relevant data</a:t>
            </a:r>
          </a:p>
          <a:p>
            <a:pPr marL="342900" indent="-342900">
              <a:spcBef>
                <a:spcPts val="0"/>
              </a:spcBef>
              <a:buFont typeface="+mj-lt"/>
              <a:buAutoNum type="arabicPeriod"/>
            </a:pPr>
            <a:r>
              <a:rPr lang="en" sz="1200" dirty="0" smtClean="0"/>
              <a:t>Data displayed</a:t>
            </a:r>
            <a:endParaRPr lang="en" sz="1200" dirty="0"/>
          </a:p>
        </p:txBody>
      </p:sp>
    </p:spTree>
  </p:cSld>
  <p:clrMapOvr>
    <a:masterClrMapping/>
  </p:clrMapOvr>
  <p:transition spd="slow">
    <p:cut/>
  </p:transition>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436</Words>
  <Application>Microsoft Office PowerPoint</Application>
  <PresentationFormat>On-screen Show (16:9)</PresentationFormat>
  <Paragraphs>76</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Wingdings</vt:lpstr>
      <vt:lpstr>Arial</vt:lpstr>
      <vt:lpstr>Muli</vt:lpstr>
      <vt:lpstr>Nixie One</vt:lpstr>
      <vt:lpstr>Imogen template</vt:lpstr>
      <vt:lpstr>VIA</vt:lpstr>
      <vt:lpstr>VIA for Android</vt:lpstr>
      <vt:lpstr>How to use?</vt:lpstr>
      <vt:lpstr>So who would use VIA?</vt:lpstr>
      <vt:lpstr>What qualifies as recognizable?</vt:lpstr>
      <vt:lpstr>What motivated VIA?</vt:lpstr>
      <vt:lpstr>Architecture</vt:lpstr>
      <vt:lpstr>Components</vt:lpstr>
      <vt:lpstr>A picture is worth a thousand words</vt:lpstr>
      <vt:lpstr>PowerPoint Presentation</vt:lpstr>
      <vt:lpstr>PowerPoint Presentation</vt:lpstr>
      <vt:lpstr>PowerPoint Presentation</vt:lpstr>
      <vt:lpstr>Chris Bliss</vt:lpstr>
      <vt:lpstr>Matt Chaney</vt:lpstr>
      <vt:lpstr>Brent Connolly</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VIA</dc:title>
  <cp:lastModifiedBy>Chris Bliss</cp:lastModifiedBy>
  <cp:revision>19</cp:revision>
  <dcterms:modified xsi:type="dcterms:W3CDTF">2015-12-07T18:20:55Z</dcterms:modified>
</cp:coreProperties>
</file>